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_rels/presentation.xml.rels" ContentType="application/vnd.openxmlformats-package.relationships+xml"/>
  <Override PartName="/ppt/media/image50.png" ContentType="image/png"/>
  <Override PartName="/ppt/media/image49.png" ContentType="image/png"/>
  <Override PartName="/ppt/media/image48.png" ContentType="image/png"/>
  <Override PartName="/ppt/media/image4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5.png" ContentType="image/png"/>
  <Override PartName="/ppt/media/image20.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0.png" ContentType="image/png"/>
  <Override PartName="/ppt/media/image24.png" ContentType="image/png"/>
  <Override PartName="/ppt/media/image9.png" ContentType="image/png"/>
  <Override PartName="/ppt/media/image23.png" ContentType="image/png"/>
  <Override PartName="/ppt/media/image8.png" ContentType="image/png"/>
  <Override PartName="/ppt/media/image22.png" ContentType="image/png"/>
  <Override PartName="/ppt/media/image7.png" ContentType="image/png"/>
  <Override PartName="/ppt/media/image11.png" ContentType="image/png"/>
  <Override PartName="/ppt/media/image21.png" ContentType="image/png"/>
  <Override PartName="/ppt/media/image6.png" ContentType="image/png"/>
  <Override PartName="/ppt/media/image39.png" ContentType="image/png"/>
  <Override PartName="/ppt/media/image54.png" ContentType="image/png"/>
  <Override PartName="/ppt/media/image4.png" ContentType="image/png"/>
  <Override PartName="/ppt/media/image38.png" ContentType="image/png"/>
  <Override PartName="/ppt/media/image53.png" ContentType="image/png"/>
  <Override PartName="/ppt/media/image3.png" ContentType="image/png"/>
  <Override PartName="/ppt/media/image37.png" ContentType="image/png"/>
  <Override PartName="/ppt/media/image52.png" ContentType="image/png"/>
  <Override PartName="/ppt/media/image2.png" ContentType="image/png"/>
  <Override PartName="/ppt/media/image36.png" ContentType="image/png"/>
  <Override PartName="/ppt/media/image51.png" ContentType="image/png"/>
  <Override PartName="/ppt/media/image1.png" ContentType="image/png"/>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0071100" cy="56642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5" name="PlaceHolder 2"/>
          <p:cNvSpPr>
            <a:spLocks noGrp="1"/>
          </p:cNvSpPr>
          <p:nvPr>
            <p:ph type="body"/>
          </p:nvPr>
        </p:nvSpPr>
        <p:spPr>
          <a:xfrm>
            <a:off x="504000" y="167400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6" name="PlaceHolder 3"/>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8"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9"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30"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31" name="PlaceHolder 5"/>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3" name="PlaceHolder 2"/>
          <p:cNvSpPr>
            <a:spLocks noGrp="1"/>
          </p:cNvSpPr>
          <p:nvPr>
            <p:ph type="body"/>
          </p:nvPr>
        </p:nvSpPr>
        <p:spPr>
          <a:xfrm>
            <a:off x="5040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34" name="PlaceHolder 3"/>
          <p:cNvSpPr>
            <a:spLocks noGrp="1"/>
          </p:cNvSpPr>
          <p:nvPr>
            <p:ph type="body"/>
          </p:nvPr>
        </p:nvSpPr>
        <p:spPr>
          <a:xfrm>
            <a:off x="35712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35" name="PlaceHolder 4"/>
          <p:cNvSpPr>
            <a:spLocks noGrp="1"/>
          </p:cNvSpPr>
          <p:nvPr>
            <p:ph type="body"/>
          </p:nvPr>
        </p:nvSpPr>
        <p:spPr>
          <a:xfrm>
            <a:off x="663804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36" name="PlaceHolder 5"/>
          <p:cNvSpPr>
            <a:spLocks noGrp="1"/>
          </p:cNvSpPr>
          <p:nvPr>
            <p:ph type="body"/>
          </p:nvPr>
        </p:nvSpPr>
        <p:spPr>
          <a:xfrm>
            <a:off x="5040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37" name="PlaceHolder 6"/>
          <p:cNvSpPr>
            <a:spLocks noGrp="1"/>
          </p:cNvSpPr>
          <p:nvPr>
            <p:ph type="body"/>
          </p:nvPr>
        </p:nvSpPr>
        <p:spPr>
          <a:xfrm>
            <a:off x="35712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38" name="PlaceHolder 7"/>
          <p:cNvSpPr>
            <a:spLocks noGrp="1"/>
          </p:cNvSpPr>
          <p:nvPr>
            <p:ph type="body"/>
          </p:nvPr>
        </p:nvSpPr>
        <p:spPr>
          <a:xfrm>
            <a:off x="663804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3" name="PlaceHolder 2"/>
          <p:cNvSpPr>
            <a:spLocks noGrp="1"/>
          </p:cNvSpPr>
          <p:nvPr>
            <p:ph type="subTitle"/>
          </p:nvPr>
        </p:nvSpPr>
        <p:spPr>
          <a:xfrm>
            <a:off x="504000" y="1674000"/>
            <a:ext cx="9071280" cy="372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5" name="PlaceHolder 2"/>
          <p:cNvSpPr>
            <a:spLocks noGrp="1"/>
          </p:cNvSpPr>
          <p:nvPr>
            <p:ph type="body"/>
          </p:nvPr>
        </p:nvSpPr>
        <p:spPr>
          <a:xfrm>
            <a:off x="504000" y="1674000"/>
            <a:ext cx="907128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7"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48"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727200"/>
            <a:ext cx="9071280" cy="36374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2"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53"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54"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 name="PlaceHolder 2"/>
          <p:cNvSpPr>
            <a:spLocks noGrp="1"/>
          </p:cNvSpPr>
          <p:nvPr>
            <p:ph type="subTitle"/>
          </p:nvPr>
        </p:nvSpPr>
        <p:spPr>
          <a:xfrm>
            <a:off x="504000" y="1674000"/>
            <a:ext cx="9071280" cy="372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6"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57"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58" name="PlaceHolder 4"/>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0"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61"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62" name="PlaceHolder 4"/>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4" name="PlaceHolder 2"/>
          <p:cNvSpPr>
            <a:spLocks noGrp="1"/>
          </p:cNvSpPr>
          <p:nvPr>
            <p:ph type="body"/>
          </p:nvPr>
        </p:nvSpPr>
        <p:spPr>
          <a:xfrm>
            <a:off x="504000" y="167400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65" name="PlaceHolder 3"/>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7"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68"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69"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70" name="PlaceHolder 5"/>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2" name="PlaceHolder 2"/>
          <p:cNvSpPr>
            <a:spLocks noGrp="1"/>
          </p:cNvSpPr>
          <p:nvPr>
            <p:ph type="body"/>
          </p:nvPr>
        </p:nvSpPr>
        <p:spPr>
          <a:xfrm>
            <a:off x="5040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73" name="PlaceHolder 3"/>
          <p:cNvSpPr>
            <a:spLocks noGrp="1"/>
          </p:cNvSpPr>
          <p:nvPr>
            <p:ph type="body"/>
          </p:nvPr>
        </p:nvSpPr>
        <p:spPr>
          <a:xfrm>
            <a:off x="35712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74" name="PlaceHolder 4"/>
          <p:cNvSpPr>
            <a:spLocks noGrp="1"/>
          </p:cNvSpPr>
          <p:nvPr>
            <p:ph type="body"/>
          </p:nvPr>
        </p:nvSpPr>
        <p:spPr>
          <a:xfrm>
            <a:off x="663804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75" name="PlaceHolder 5"/>
          <p:cNvSpPr>
            <a:spLocks noGrp="1"/>
          </p:cNvSpPr>
          <p:nvPr>
            <p:ph type="body"/>
          </p:nvPr>
        </p:nvSpPr>
        <p:spPr>
          <a:xfrm>
            <a:off x="5040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76" name="PlaceHolder 6"/>
          <p:cNvSpPr>
            <a:spLocks noGrp="1"/>
          </p:cNvSpPr>
          <p:nvPr>
            <p:ph type="body"/>
          </p:nvPr>
        </p:nvSpPr>
        <p:spPr>
          <a:xfrm>
            <a:off x="35712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77" name="PlaceHolder 7"/>
          <p:cNvSpPr>
            <a:spLocks noGrp="1"/>
          </p:cNvSpPr>
          <p:nvPr>
            <p:ph type="body"/>
          </p:nvPr>
        </p:nvSpPr>
        <p:spPr>
          <a:xfrm>
            <a:off x="663804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3" name="PlaceHolder 2"/>
          <p:cNvSpPr>
            <a:spLocks noGrp="1"/>
          </p:cNvSpPr>
          <p:nvPr>
            <p:ph type="subTitle"/>
          </p:nvPr>
        </p:nvSpPr>
        <p:spPr>
          <a:xfrm>
            <a:off x="504000" y="1674000"/>
            <a:ext cx="9071280" cy="372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5" name="PlaceHolder 2"/>
          <p:cNvSpPr>
            <a:spLocks noGrp="1"/>
          </p:cNvSpPr>
          <p:nvPr>
            <p:ph type="body"/>
          </p:nvPr>
        </p:nvSpPr>
        <p:spPr>
          <a:xfrm>
            <a:off x="504000" y="1674000"/>
            <a:ext cx="907128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7"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88"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 name="PlaceHolder 2"/>
          <p:cNvSpPr>
            <a:spLocks noGrp="1"/>
          </p:cNvSpPr>
          <p:nvPr>
            <p:ph type="body"/>
          </p:nvPr>
        </p:nvSpPr>
        <p:spPr>
          <a:xfrm>
            <a:off x="504000" y="1674000"/>
            <a:ext cx="907128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504000" y="727200"/>
            <a:ext cx="9071280" cy="36374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93"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94"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6"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97"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98" name="PlaceHolder 4"/>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0"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01"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02" name="PlaceHolder 4"/>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4" name="PlaceHolder 2"/>
          <p:cNvSpPr>
            <a:spLocks noGrp="1"/>
          </p:cNvSpPr>
          <p:nvPr>
            <p:ph type="body"/>
          </p:nvPr>
        </p:nvSpPr>
        <p:spPr>
          <a:xfrm>
            <a:off x="504000" y="167400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05" name="PlaceHolder 3"/>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7"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08"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09"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10" name="PlaceHolder 5"/>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2" name="PlaceHolder 2"/>
          <p:cNvSpPr>
            <a:spLocks noGrp="1"/>
          </p:cNvSpPr>
          <p:nvPr>
            <p:ph type="body"/>
          </p:nvPr>
        </p:nvSpPr>
        <p:spPr>
          <a:xfrm>
            <a:off x="5040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13" name="PlaceHolder 3"/>
          <p:cNvSpPr>
            <a:spLocks noGrp="1"/>
          </p:cNvSpPr>
          <p:nvPr>
            <p:ph type="body"/>
          </p:nvPr>
        </p:nvSpPr>
        <p:spPr>
          <a:xfrm>
            <a:off x="35712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14" name="PlaceHolder 4"/>
          <p:cNvSpPr>
            <a:spLocks noGrp="1"/>
          </p:cNvSpPr>
          <p:nvPr>
            <p:ph type="body"/>
          </p:nvPr>
        </p:nvSpPr>
        <p:spPr>
          <a:xfrm>
            <a:off x="663804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15" name="PlaceHolder 5"/>
          <p:cNvSpPr>
            <a:spLocks noGrp="1"/>
          </p:cNvSpPr>
          <p:nvPr>
            <p:ph type="body"/>
          </p:nvPr>
        </p:nvSpPr>
        <p:spPr>
          <a:xfrm>
            <a:off x="5040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16" name="PlaceHolder 6"/>
          <p:cNvSpPr>
            <a:spLocks noGrp="1"/>
          </p:cNvSpPr>
          <p:nvPr>
            <p:ph type="body"/>
          </p:nvPr>
        </p:nvSpPr>
        <p:spPr>
          <a:xfrm>
            <a:off x="35712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17" name="PlaceHolder 7"/>
          <p:cNvSpPr>
            <a:spLocks noGrp="1"/>
          </p:cNvSpPr>
          <p:nvPr>
            <p:ph type="body"/>
          </p:nvPr>
        </p:nvSpPr>
        <p:spPr>
          <a:xfrm>
            <a:off x="663804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4" name="PlaceHolder 2"/>
          <p:cNvSpPr>
            <a:spLocks noGrp="1"/>
          </p:cNvSpPr>
          <p:nvPr>
            <p:ph type="subTitle"/>
          </p:nvPr>
        </p:nvSpPr>
        <p:spPr>
          <a:xfrm>
            <a:off x="504000" y="1674000"/>
            <a:ext cx="9071280" cy="372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6" name="PlaceHolder 2"/>
          <p:cNvSpPr>
            <a:spLocks noGrp="1"/>
          </p:cNvSpPr>
          <p:nvPr>
            <p:ph type="body"/>
          </p:nvPr>
        </p:nvSpPr>
        <p:spPr>
          <a:xfrm>
            <a:off x="504000" y="1674000"/>
            <a:ext cx="907128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9"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8"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129"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504000" y="727200"/>
            <a:ext cx="9071280" cy="36374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3"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34"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135"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7"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138"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39" name="PlaceHolder 4"/>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1"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42"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43" name="PlaceHolder 4"/>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5" name="PlaceHolder 2"/>
          <p:cNvSpPr>
            <a:spLocks noGrp="1"/>
          </p:cNvSpPr>
          <p:nvPr>
            <p:ph type="body"/>
          </p:nvPr>
        </p:nvSpPr>
        <p:spPr>
          <a:xfrm>
            <a:off x="504000" y="167400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46" name="PlaceHolder 3"/>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8"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49"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50"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51" name="PlaceHolder 5"/>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3" name="PlaceHolder 2"/>
          <p:cNvSpPr>
            <a:spLocks noGrp="1"/>
          </p:cNvSpPr>
          <p:nvPr>
            <p:ph type="body"/>
          </p:nvPr>
        </p:nvSpPr>
        <p:spPr>
          <a:xfrm>
            <a:off x="5040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54" name="PlaceHolder 3"/>
          <p:cNvSpPr>
            <a:spLocks noGrp="1"/>
          </p:cNvSpPr>
          <p:nvPr>
            <p:ph type="body"/>
          </p:nvPr>
        </p:nvSpPr>
        <p:spPr>
          <a:xfrm>
            <a:off x="35712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55" name="PlaceHolder 4"/>
          <p:cNvSpPr>
            <a:spLocks noGrp="1"/>
          </p:cNvSpPr>
          <p:nvPr>
            <p:ph type="body"/>
          </p:nvPr>
        </p:nvSpPr>
        <p:spPr>
          <a:xfrm>
            <a:off x="663804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56" name="PlaceHolder 5"/>
          <p:cNvSpPr>
            <a:spLocks noGrp="1"/>
          </p:cNvSpPr>
          <p:nvPr>
            <p:ph type="body"/>
          </p:nvPr>
        </p:nvSpPr>
        <p:spPr>
          <a:xfrm>
            <a:off x="5040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57" name="PlaceHolder 6"/>
          <p:cNvSpPr>
            <a:spLocks noGrp="1"/>
          </p:cNvSpPr>
          <p:nvPr>
            <p:ph type="body"/>
          </p:nvPr>
        </p:nvSpPr>
        <p:spPr>
          <a:xfrm>
            <a:off x="35712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58" name="PlaceHolder 7"/>
          <p:cNvSpPr>
            <a:spLocks noGrp="1"/>
          </p:cNvSpPr>
          <p:nvPr>
            <p:ph type="body"/>
          </p:nvPr>
        </p:nvSpPr>
        <p:spPr>
          <a:xfrm>
            <a:off x="663804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4" name="PlaceHolder 2"/>
          <p:cNvSpPr>
            <a:spLocks noGrp="1"/>
          </p:cNvSpPr>
          <p:nvPr>
            <p:ph type="subTitle"/>
          </p:nvPr>
        </p:nvSpPr>
        <p:spPr>
          <a:xfrm>
            <a:off x="504000" y="1674000"/>
            <a:ext cx="9071280" cy="372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6" name="PlaceHolder 2"/>
          <p:cNvSpPr>
            <a:spLocks noGrp="1"/>
          </p:cNvSpPr>
          <p:nvPr>
            <p:ph type="body"/>
          </p:nvPr>
        </p:nvSpPr>
        <p:spPr>
          <a:xfrm>
            <a:off x="504000" y="1674000"/>
            <a:ext cx="907128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8"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169"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504000" y="727200"/>
            <a:ext cx="9071280" cy="36374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3"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74"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175"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7"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178"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79" name="PlaceHolder 4"/>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1"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82"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83" name="PlaceHolder 4"/>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5" name="PlaceHolder 2"/>
          <p:cNvSpPr>
            <a:spLocks noGrp="1"/>
          </p:cNvSpPr>
          <p:nvPr>
            <p:ph type="body"/>
          </p:nvPr>
        </p:nvSpPr>
        <p:spPr>
          <a:xfrm>
            <a:off x="504000" y="167400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86" name="PlaceHolder 3"/>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8"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89"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90"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91" name="PlaceHolder 5"/>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727200"/>
            <a:ext cx="9071280" cy="36374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3" name="PlaceHolder 2"/>
          <p:cNvSpPr>
            <a:spLocks noGrp="1"/>
          </p:cNvSpPr>
          <p:nvPr>
            <p:ph type="body"/>
          </p:nvPr>
        </p:nvSpPr>
        <p:spPr>
          <a:xfrm>
            <a:off x="5040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94" name="PlaceHolder 3"/>
          <p:cNvSpPr>
            <a:spLocks noGrp="1"/>
          </p:cNvSpPr>
          <p:nvPr>
            <p:ph type="body"/>
          </p:nvPr>
        </p:nvSpPr>
        <p:spPr>
          <a:xfrm>
            <a:off x="35712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95" name="PlaceHolder 4"/>
          <p:cNvSpPr>
            <a:spLocks noGrp="1"/>
          </p:cNvSpPr>
          <p:nvPr>
            <p:ph type="body"/>
          </p:nvPr>
        </p:nvSpPr>
        <p:spPr>
          <a:xfrm>
            <a:off x="663804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96" name="PlaceHolder 5"/>
          <p:cNvSpPr>
            <a:spLocks noGrp="1"/>
          </p:cNvSpPr>
          <p:nvPr>
            <p:ph type="body"/>
          </p:nvPr>
        </p:nvSpPr>
        <p:spPr>
          <a:xfrm>
            <a:off x="5040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97" name="PlaceHolder 6"/>
          <p:cNvSpPr>
            <a:spLocks noGrp="1"/>
          </p:cNvSpPr>
          <p:nvPr>
            <p:ph type="body"/>
          </p:nvPr>
        </p:nvSpPr>
        <p:spPr>
          <a:xfrm>
            <a:off x="35712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98" name="PlaceHolder 7"/>
          <p:cNvSpPr>
            <a:spLocks noGrp="1"/>
          </p:cNvSpPr>
          <p:nvPr>
            <p:ph type="body"/>
          </p:nvPr>
        </p:nvSpPr>
        <p:spPr>
          <a:xfrm>
            <a:off x="663804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03" name="PlaceHolder 2"/>
          <p:cNvSpPr>
            <a:spLocks noGrp="1"/>
          </p:cNvSpPr>
          <p:nvPr>
            <p:ph type="subTitle"/>
          </p:nvPr>
        </p:nvSpPr>
        <p:spPr>
          <a:xfrm>
            <a:off x="504000" y="1674000"/>
            <a:ext cx="9071280" cy="372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05" name="PlaceHolder 2"/>
          <p:cNvSpPr>
            <a:spLocks noGrp="1"/>
          </p:cNvSpPr>
          <p:nvPr>
            <p:ph type="body"/>
          </p:nvPr>
        </p:nvSpPr>
        <p:spPr>
          <a:xfrm>
            <a:off x="504000" y="1674000"/>
            <a:ext cx="907128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07"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208"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0" name="PlaceHolder 1"/>
          <p:cNvSpPr>
            <a:spLocks noGrp="1"/>
          </p:cNvSpPr>
          <p:nvPr>
            <p:ph type="subTitle"/>
          </p:nvPr>
        </p:nvSpPr>
        <p:spPr>
          <a:xfrm>
            <a:off x="504000" y="727200"/>
            <a:ext cx="9071280" cy="36374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2"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13"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214"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6"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217"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18" name="PlaceHolder 4"/>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0"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21"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22" name="PlaceHolder 4"/>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4" name="PlaceHolder 3"/>
          <p:cNvSpPr>
            <a:spLocks noGrp="1"/>
          </p:cNvSpPr>
          <p:nvPr>
            <p:ph type="body"/>
          </p:nvPr>
        </p:nvSpPr>
        <p:spPr>
          <a:xfrm>
            <a:off x="515232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15"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4" name="PlaceHolder 2"/>
          <p:cNvSpPr>
            <a:spLocks noGrp="1"/>
          </p:cNvSpPr>
          <p:nvPr>
            <p:ph type="body"/>
          </p:nvPr>
        </p:nvSpPr>
        <p:spPr>
          <a:xfrm>
            <a:off x="504000" y="167400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25" name="PlaceHolder 3"/>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7"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28"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29" name="PlaceHolder 4"/>
          <p:cNvSpPr>
            <a:spLocks noGrp="1"/>
          </p:cNvSpPr>
          <p:nvPr>
            <p:ph type="body"/>
          </p:nvPr>
        </p:nvSpPr>
        <p:spPr>
          <a:xfrm>
            <a:off x="50400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30" name="PlaceHolder 5"/>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2" name="PlaceHolder 2"/>
          <p:cNvSpPr>
            <a:spLocks noGrp="1"/>
          </p:cNvSpPr>
          <p:nvPr>
            <p:ph type="body"/>
          </p:nvPr>
        </p:nvSpPr>
        <p:spPr>
          <a:xfrm>
            <a:off x="5040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33" name="PlaceHolder 3"/>
          <p:cNvSpPr>
            <a:spLocks noGrp="1"/>
          </p:cNvSpPr>
          <p:nvPr>
            <p:ph type="body"/>
          </p:nvPr>
        </p:nvSpPr>
        <p:spPr>
          <a:xfrm>
            <a:off x="357120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34" name="PlaceHolder 4"/>
          <p:cNvSpPr>
            <a:spLocks noGrp="1"/>
          </p:cNvSpPr>
          <p:nvPr>
            <p:ph type="body"/>
          </p:nvPr>
        </p:nvSpPr>
        <p:spPr>
          <a:xfrm>
            <a:off x="6638040" y="167400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35" name="PlaceHolder 5"/>
          <p:cNvSpPr>
            <a:spLocks noGrp="1"/>
          </p:cNvSpPr>
          <p:nvPr>
            <p:ph type="body"/>
          </p:nvPr>
        </p:nvSpPr>
        <p:spPr>
          <a:xfrm>
            <a:off x="5040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36" name="PlaceHolder 6"/>
          <p:cNvSpPr>
            <a:spLocks noGrp="1"/>
          </p:cNvSpPr>
          <p:nvPr>
            <p:ph type="body"/>
          </p:nvPr>
        </p:nvSpPr>
        <p:spPr>
          <a:xfrm>
            <a:off x="357120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37" name="PlaceHolder 7"/>
          <p:cNvSpPr>
            <a:spLocks noGrp="1"/>
          </p:cNvSpPr>
          <p:nvPr>
            <p:ph type="body"/>
          </p:nvPr>
        </p:nvSpPr>
        <p:spPr>
          <a:xfrm>
            <a:off x="6638040" y="3620160"/>
            <a:ext cx="29206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 name="PlaceHolder 2"/>
          <p:cNvSpPr>
            <a:spLocks noGrp="1"/>
          </p:cNvSpPr>
          <p:nvPr>
            <p:ph type="body"/>
          </p:nvPr>
        </p:nvSpPr>
        <p:spPr>
          <a:xfrm>
            <a:off x="504000" y="1674000"/>
            <a:ext cx="4426560" cy="3725640"/>
          </a:xfrm>
          <a:prstGeom prst="rect">
            <a:avLst/>
          </a:prstGeom>
        </p:spPr>
        <p:txBody>
          <a:bodyPr lIns="0" rIns="0" tIns="0" bIns="0">
            <a:normAutofit/>
          </a:bodyPr>
          <a:p>
            <a:endParaRPr b="0" lang="en-US" sz="2400" spc="-1" strike="noStrike">
              <a:solidFill>
                <a:srgbClr val="ffffff"/>
              </a:solidFill>
              <a:latin typeface="Arial"/>
            </a:endParaRPr>
          </a:p>
        </p:txBody>
      </p:sp>
      <p:sp>
        <p:nvSpPr>
          <p:cNvPr id="18"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19" name="PlaceHolder 4"/>
          <p:cNvSpPr>
            <a:spLocks noGrp="1"/>
          </p:cNvSpPr>
          <p:nvPr>
            <p:ph type="body"/>
          </p:nvPr>
        </p:nvSpPr>
        <p:spPr>
          <a:xfrm>
            <a:off x="5152320" y="362016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727200"/>
            <a:ext cx="9071280" cy="78444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 name="PlaceHolder 2"/>
          <p:cNvSpPr>
            <a:spLocks noGrp="1"/>
          </p:cNvSpPr>
          <p:nvPr>
            <p:ph type="body"/>
          </p:nvPr>
        </p:nvSpPr>
        <p:spPr>
          <a:xfrm>
            <a:off x="50400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2" name="PlaceHolder 3"/>
          <p:cNvSpPr>
            <a:spLocks noGrp="1"/>
          </p:cNvSpPr>
          <p:nvPr>
            <p:ph type="body"/>
          </p:nvPr>
        </p:nvSpPr>
        <p:spPr>
          <a:xfrm>
            <a:off x="5152320" y="1674000"/>
            <a:ext cx="4426560" cy="1776960"/>
          </a:xfrm>
          <a:prstGeom prst="rect">
            <a:avLst/>
          </a:prstGeom>
        </p:spPr>
        <p:txBody>
          <a:bodyPr lIns="0" rIns="0" tIns="0" bIns="0">
            <a:normAutofit/>
          </a:bodyPr>
          <a:p>
            <a:endParaRPr b="0" lang="en-US" sz="2400" spc="-1" strike="noStrike">
              <a:solidFill>
                <a:srgbClr val="ffffff"/>
              </a:solidFill>
              <a:latin typeface="Arial"/>
            </a:endParaRPr>
          </a:p>
        </p:txBody>
      </p:sp>
      <p:sp>
        <p:nvSpPr>
          <p:cNvPr id="23" name="PlaceHolder 4"/>
          <p:cNvSpPr>
            <a:spLocks noGrp="1"/>
          </p:cNvSpPr>
          <p:nvPr>
            <p:ph type="body"/>
          </p:nvPr>
        </p:nvSpPr>
        <p:spPr>
          <a:xfrm>
            <a:off x="504000" y="3620160"/>
            <a:ext cx="9071280" cy="1776960"/>
          </a:xfrm>
          <a:prstGeom prst="rect">
            <a:avLst/>
          </a:prstGeom>
        </p:spPr>
        <p:txBody>
          <a:bodyPr lIns="0" rIns="0" tIns="0" bIns="0">
            <a:normAutofit/>
          </a:bodyPr>
          <a:p>
            <a:endParaRPr b="0" lang="en-US" sz="2400" spc="-1" strike="noStrike">
              <a:solidFill>
                <a:srgbClr val="ffffff"/>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727200"/>
            <a:ext cx="9071280" cy="784440"/>
          </a:xfrm>
          <a:prstGeom prst="rect">
            <a:avLst/>
          </a:prstGeom>
        </p:spPr>
        <p:txBody>
          <a:bodyPr lIns="0" rIns="0" tIns="0" bIns="0" anchor="ctr">
            <a:normAutofit/>
          </a:bodyPr>
          <a:p>
            <a:pPr>
              <a:lnSpc>
                <a:spcPct val="100000"/>
              </a:lnSpc>
            </a:pPr>
            <a:r>
              <a:rPr b="0" lang="en-US" sz="3300" spc="-1" strike="noStrike">
                <a:solidFill>
                  <a:srgbClr val="ffffff"/>
                </a:solidFill>
                <a:latin typeface="Menlo"/>
                <a:ea typeface="Menlo"/>
              </a:rPr>
              <a:t>标题文本</a:t>
            </a:r>
            <a:endParaRPr b="0" lang="en-US" sz="3300" spc="-1" strike="noStrike">
              <a:solidFill>
                <a:srgbClr val="000000"/>
              </a:solidFill>
              <a:latin typeface="Arial"/>
            </a:endParaRPr>
          </a:p>
        </p:txBody>
      </p:sp>
      <p:sp>
        <p:nvSpPr>
          <p:cNvPr id="1" name="PlaceHolder 2"/>
          <p:cNvSpPr>
            <a:spLocks noGrp="1"/>
          </p:cNvSpPr>
          <p:nvPr>
            <p:ph type="body"/>
          </p:nvPr>
        </p:nvSpPr>
        <p:spPr>
          <a:xfrm>
            <a:off x="504000" y="1674000"/>
            <a:ext cx="9071280" cy="3725640"/>
          </a:xfrm>
          <a:prstGeom prst="rect">
            <a:avLst/>
          </a:prstGeom>
        </p:spPr>
        <p:txBody>
          <a:bodyPr lIns="0" rIns="0" tIns="0" bIns="0" anchor="ctr">
            <a:noAutofit/>
          </a:bodyPr>
          <a:p>
            <a:pPr marL="432000" indent="-324000">
              <a:lnSpc>
                <a:spcPct val="100000"/>
              </a:lnSpc>
              <a:spcBef>
                <a:spcPts val="1001"/>
              </a:spcBef>
              <a:buClr>
                <a:srgbClr val="000000"/>
              </a:buClr>
              <a:buSzPct val="45000"/>
              <a:buFont typeface="Wingdings" charset="2"/>
              <a:buChar char=""/>
            </a:pPr>
            <a:r>
              <a:rPr b="0" lang="en-US" sz="2400" spc="-1" strike="noStrike">
                <a:solidFill>
                  <a:srgbClr val="ffffff"/>
                </a:solidFill>
                <a:latin typeface="Arial"/>
                <a:ea typeface="Arial"/>
              </a:rPr>
              <a:t>正文级别 </a:t>
            </a:r>
            <a:r>
              <a:rPr b="0" lang="en-US" sz="2400" spc="-1" strike="noStrike">
                <a:solidFill>
                  <a:srgbClr val="ffffff"/>
                </a:solidFill>
                <a:latin typeface="Arial"/>
                <a:ea typeface="Arial"/>
              </a:rPr>
              <a:t>1</a:t>
            </a:r>
            <a:endParaRPr b="0" lang="en-US" sz="2400" spc="-1" strike="noStrike">
              <a:solidFill>
                <a:srgbClr val="ffffff"/>
              </a:solidFill>
              <a:latin typeface="Arial"/>
            </a:endParaRPr>
          </a:p>
          <a:p>
            <a:pPr lvl="1" marL="864000" indent="-324000">
              <a:lnSpc>
                <a:spcPct val="100000"/>
              </a:lnSpc>
              <a:spcBef>
                <a:spcPts val="1001"/>
              </a:spcBef>
              <a:buClr>
                <a:srgbClr val="000000"/>
              </a:buClr>
              <a:buSzPct val="75000"/>
              <a:buFont typeface="Symbol" charset="2"/>
              <a:buChar char=""/>
            </a:pPr>
            <a:r>
              <a:rPr b="0" lang="en-US" sz="2400" spc="-1" strike="noStrike">
                <a:solidFill>
                  <a:srgbClr val="ffffff"/>
                </a:solidFill>
                <a:latin typeface="Arial"/>
                <a:ea typeface="Arial"/>
              </a:rPr>
              <a:t>正文级别 </a:t>
            </a:r>
            <a:r>
              <a:rPr b="0" lang="en-US" sz="2400" spc="-1" strike="noStrike">
                <a:solidFill>
                  <a:srgbClr val="ffffff"/>
                </a:solidFill>
                <a:latin typeface="Arial"/>
                <a:ea typeface="Arial"/>
              </a:rPr>
              <a:t>2</a:t>
            </a:r>
            <a:endParaRPr b="0" lang="en-US" sz="2400" spc="-1" strike="noStrike">
              <a:solidFill>
                <a:srgbClr val="ffffff"/>
              </a:solidFill>
              <a:latin typeface="Arial"/>
            </a:endParaRPr>
          </a:p>
          <a:p>
            <a:pPr lvl="2" marL="1296000" indent="-288000">
              <a:lnSpc>
                <a:spcPct val="100000"/>
              </a:lnSpc>
              <a:spcBef>
                <a:spcPts val="1001"/>
              </a:spcBef>
              <a:buClr>
                <a:srgbClr val="000000"/>
              </a:buClr>
              <a:buSzPct val="45000"/>
              <a:buFont typeface="Wingdings" charset="2"/>
              <a:buChar char=""/>
            </a:pPr>
            <a:r>
              <a:rPr b="0" lang="en-US" sz="2400" spc="-1" strike="noStrike">
                <a:solidFill>
                  <a:srgbClr val="ffffff"/>
                </a:solidFill>
                <a:latin typeface="Arial"/>
                <a:ea typeface="Arial"/>
              </a:rPr>
              <a:t>正文级别 </a:t>
            </a:r>
            <a:r>
              <a:rPr b="0" lang="en-US" sz="2400" spc="-1" strike="noStrike">
                <a:solidFill>
                  <a:srgbClr val="ffffff"/>
                </a:solidFill>
                <a:latin typeface="Arial"/>
                <a:ea typeface="Arial"/>
              </a:rPr>
              <a:t>3</a:t>
            </a:r>
            <a:endParaRPr b="0" lang="en-US" sz="2400" spc="-1" strike="noStrike">
              <a:solidFill>
                <a:srgbClr val="ffffff"/>
              </a:solidFill>
              <a:latin typeface="Arial"/>
            </a:endParaRPr>
          </a:p>
          <a:p>
            <a:pPr lvl="3" marL="1728000" indent="-216000">
              <a:lnSpc>
                <a:spcPct val="100000"/>
              </a:lnSpc>
              <a:spcBef>
                <a:spcPts val="1001"/>
              </a:spcBef>
              <a:buClr>
                <a:srgbClr val="000000"/>
              </a:buClr>
              <a:buSzPct val="75000"/>
              <a:buFont typeface="Symbol" charset="2"/>
              <a:buChar char=""/>
            </a:pPr>
            <a:r>
              <a:rPr b="0" lang="en-US" sz="2400" spc="-1" strike="noStrike">
                <a:solidFill>
                  <a:srgbClr val="ffffff"/>
                </a:solidFill>
                <a:latin typeface="Arial"/>
                <a:ea typeface="Arial"/>
              </a:rPr>
              <a:t>正文级别 </a:t>
            </a:r>
            <a:r>
              <a:rPr b="0" lang="en-US" sz="2400" spc="-1" strike="noStrike">
                <a:solidFill>
                  <a:srgbClr val="ffffff"/>
                </a:solidFill>
                <a:latin typeface="Arial"/>
                <a:ea typeface="Arial"/>
              </a:rPr>
              <a:t>4</a:t>
            </a:r>
            <a:endParaRPr b="0" lang="en-US" sz="2400" spc="-1" strike="noStrike">
              <a:solidFill>
                <a:srgbClr val="ffffff"/>
              </a:solidFill>
              <a:latin typeface="Arial"/>
            </a:endParaRPr>
          </a:p>
          <a:p>
            <a:pPr lvl="4" marL="2160000" indent="-216000">
              <a:lnSpc>
                <a:spcPct val="100000"/>
              </a:lnSpc>
              <a:spcBef>
                <a:spcPts val="1001"/>
              </a:spcBef>
              <a:buClr>
                <a:srgbClr val="000000"/>
              </a:buClr>
              <a:buSzPct val="45000"/>
              <a:buFont typeface="Wingdings" charset="2"/>
              <a:buChar char=""/>
            </a:pPr>
            <a:r>
              <a:rPr b="0" lang="en-US" sz="2400" spc="-1" strike="noStrike">
                <a:solidFill>
                  <a:srgbClr val="ffffff"/>
                </a:solidFill>
                <a:latin typeface="Arial"/>
                <a:ea typeface="Arial"/>
              </a:rPr>
              <a:t>正文级别 </a:t>
            </a:r>
            <a:r>
              <a:rPr b="0" lang="en-US" sz="2400" spc="-1" strike="noStrike">
                <a:solidFill>
                  <a:srgbClr val="ffffff"/>
                </a:solidFill>
                <a:latin typeface="Arial"/>
                <a:ea typeface="Arial"/>
              </a:rPr>
              <a:t>5</a:t>
            </a:r>
            <a:endParaRPr b="0" lang="en-US" sz="2400" spc="-1" strike="noStrike">
              <a:solidFill>
                <a:srgbClr val="ffffff"/>
              </a:solidFill>
              <a:latin typeface="Arial"/>
            </a:endParaRPr>
          </a:p>
        </p:txBody>
      </p:sp>
      <p:sp>
        <p:nvSpPr>
          <p:cNvPr id="2" name="PlaceHolder 3"/>
          <p:cNvSpPr>
            <a:spLocks noGrp="1"/>
          </p:cNvSpPr>
          <p:nvPr>
            <p:ph type="sldNum"/>
          </p:nvPr>
        </p:nvSpPr>
        <p:spPr>
          <a:xfrm>
            <a:off x="4867560" y="4944960"/>
            <a:ext cx="2349720" cy="304560"/>
          </a:xfrm>
          <a:prstGeom prst="rect">
            <a:avLst/>
          </a:prstGeom>
        </p:spPr>
        <p:txBody>
          <a:bodyPr lIns="0" rIns="0" tIns="0" bIns="0" anchor="b">
            <a:noAutofit/>
          </a:bodyPr>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9" name="PlaceHolder 1"/>
          <p:cNvSpPr>
            <a:spLocks noGrp="1"/>
          </p:cNvSpPr>
          <p:nvPr>
            <p:ph type="body"/>
          </p:nvPr>
        </p:nvSpPr>
        <p:spPr>
          <a:xfrm>
            <a:off x="504000" y="727200"/>
            <a:ext cx="9071280" cy="3638880"/>
          </a:xfrm>
          <a:prstGeom prst="rect">
            <a:avLst/>
          </a:prstGeom>
        </p:spPr>
        <p:txBody>
          <a:bodyPr lIns="0" rIns="0" tIns="0" bIns="0" anchor="ctr">
            <a:noAutofit/>
          </a:bodyPr>
          <a:p>
            <a:pPr marL="432000" indent="-324000">
              <a:lnSpc>
                <a:spcPct val="100000"/>
              </a:lnSpc>
              <a:buClr>
                <a:srgbClr val="000000"/>
              </a:buClr>
              <a:buSzPct val="45000"/>
              <a:buFont typeface="Wingdings"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1</a:t>
            </a:r>
            <a:endParaRPr b="0" lang="en-US" sz="1800" spc="-1" strike="noStrike">
              <a:solidFill>
                <a:srgbClr val="ffffff"/>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2</a:t>
            </a:r>
            <a:endParaRPr b="0" lang="en-US" sz="1800" spc="-1" strike="noStrike">
              <a:solidFill>
                <a:srgbClr val="ffffff"/>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3</a:t>
            </a:r>
            <a:endParaRPr b="0" lang="en-US" sz="1800" spc="-1" strike="noStrike">
              <a:solidFill>
                <a:srgbClr val="ffffff"/>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4</a:t>
            </a:r>
            <a:endParaRPr b="0" lang="en-US" sz="1800" spc="-1" strike="noStrike">
              <a:solidFill>
                <a:srgbClr val="ffffff"/>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5</a:t>
            </a:r>
            <a:endParaRPr b="0" lang="en-US" sz="1800" spc="-1" strike="noStrike">
              <a:solidFill>
                <a:srgbClr val="ffffff"/>
              </a:solidFill>
              <a:latin typeface="Arial"/>
            </a:endParaRPr>
          </a:p>
        </p:txBody>
      </p:sp>
      <p:sp>
        <p:nvSpPr>
          <p:cNvPr id="40" name="PlaceHolder 2"/>
          <p:cNvSpPr>
            <a:spLocks noGrp="1"/>
          </p:cNvSpPr>
          <p:nvPr>
            <p:ph type="sldNum"/>
          </p:nvPr>
        </p:nvSpPr>
        <p:spPr>
          <a:xfrm>
            <a:off x="4867560" y="4944960"/>
            <a:ext cx="2349720" cy="304560"/>
          </a:xfrm>
          <a:prstGeom prst="rect">
            <a:avLst/>
          </a:prstGeom>
        </p:spPr>
        <p:txBody>
          <a:bodyPr lIns="0" rIns="0" tIns="0" bIns="0" anchor="b">
            <a:noAutofit/>
          </a:bodyPr>
          <a:p>
            <a:endParaRPr b="0" lang="en-US" sz="2400" spc="-1" strike="noStrike">
              <a:latin typeface="Times New Roman"/>
            </a:endParaRPr>
          </a:p>
        </p:txBody>
      </p:sp>
      <p:sp>
        <p:nvSpPr>
          <p:cNvPr id="41" name="PlaceHolder 3"/>
          <p:cNvSpPr>
            <a:spLocks noGrp="1"/>
          </p:cNvSpPr>
          <p:nvPr>
            <p:ph type="title"/>
          </p:nvPr>
        </p:nvSpPr>
        <p:spPr>
          <a:xfrm>
            <a:off x="503280" y="225720"/>
            <a:ext cx="9063360" cy="9453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 name="image1.png" descr=""/>
          <p:cNvPicPr/>
          <p:nvPr/>
        </p:nvPicPr>
        <p:blipFill>
          <a:blip r:embed="rId2"/>
          <a:srcRect l="0" t="10112" r="0" b="78425"/>
          <a:stretch/>
        </p:blipFill>
        <p:spPr>
          <a:xfrm>
            <a:off x="360" y="0"/>
            <a:ext cx="10079280" cy="646920"/>
          </a:xfrm>
          <a:prstGeom prst="rect">
            <a:avLst/>
          </a:prstGeom>
          <a:ln w="12600">
            <a:noFill/>
          </a:ln>
        </p:spPr>
      </p:pic>
      <p:sp>
        <p:nvSpPr>
          <p:cNvPr id="79" name="PlaceHolder 1"/>
          <p:cNvSpPr>
            <a:spLocks noGrp="1"/>
          </p:cNvSpPr>
          <p:nvPr>
            <p:ph type="title"/>
          </p:nvPr>
        </p:nvSpPr>
        <p:spPr>
          <a:xfrm>
            <a:off x="504000" y="727200"/>
            <a:ext cx="9071280" cy="784440"/>
          </a:xfrm>
          <a:prstGeom prst="rect">
            <a:avLst/>
          </a:prstGeom>
        </p:spPr>
        <p:txBody>
          <a:bodyPr lIns="0" rIns="0" tIns="0" bIns="0" anchor="ctr">
            <a:normAutofit/>
          </a:bodyPr>
          <a:p>
            <a:pPr>
              <a:lnSpc>
                <a:spcPct val="100000"/>
              </a:lnSpc>
            </a:pPr>
            <a:r>
              <a:rPr b="0" lang="en-US" sz="1800" spc="-1" strike="noStrike">
                <a:solidFill>
                  <a:srgbClr val="000000"/>
                </a:solidFill>
                <a:latin typeface="Arial"/>
                <a:ea typeface="Arial"/>
              </a:rPr>
              <a:t>标题文本</a:t>
            </a:r>
            <a:endParaRPr b="0" lang="en-US" sz="1800" spc="-1" strike="noStrike">
              <a:solidFill>
                <a:srgbClr val="000000"/>
              </a:solidFill>
              <a:latin typeface="Arial"/>
            </a:endParaRPr>
          </a:p>
        </p:txBody>
      </p:sp>
      <p:sp>
        <p:nvSpPr>
          <p:cNvPr id="80" name="PlaceHolder 2"/>
          <p:cNvSpPr>
            <a:spLocks noGrp="1"/>
          </p:cNvSpPr>
          <p:nvPr>
            <p:ph type="body"/>
          </p:nvPr>
        </p:nvSpPr>
        <p:spPr>
          <a:xfrm>
            <a:off x="504000" y="1674000"/>
            <a:ext cx="9071280" cy="3725640"/>
          </a:xfrm>
          <a:prstGeom prst="rect">
            <a:avLst/>
          </a:prstGeom>
        </p:spPr>
        <p:txBody>
          <a:bodyPr lIns="0" rIns="0" tIns="0" bIns="0">
            <a:noAutofit/>
          </a:bodyPr>
          <a:p>
            <a:pPr marL="432000" indent="-324000">
              <a:lnSpc>
                <a:spcPct val="100000"/>
              </a:lnSpc>
              <a:buClr>
                <a:srgbClr val="000000"/>
              </a:buClr>
              <a:buSzPct val="45000"/>
              <a:buFont typeface="Wingdings"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1</a:t>
            </a:r>
            <a:endParaRPr b="0" lang="en-US" sz="1800" spc="-1" strike="noStrike">
              <a:solidFill>
                <a:srgbClr val="ffffff"/>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2</a:t>
            </a:r>
            <a:endParaRPr b="0" lang="en-US" sz="1800" spc="-1" strike="noStrike">
              <a:solidFill>
                <a:srgbClr val="ffffff"/>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3</a:t>
            </a:r>
            <a:endParaRPr b="0" lang="en-US" sz="1800" spc="-1" strike="noStrike">
              <a:solidFill>
                <a:srgbClr val="ffffff"/>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4</a:t>
            </a:r>
            <a:endParaRPr b="0" lang="en-US" sz="1800" spc="-1" strike="noStrike">
              <a:solidFill>
                <a:srgbClr val="ffffff"/>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5</a:t>
            </a:r>
            <a:endParaRPr b="0" lang="en-US" sz="1800" spc="-1" strike="noStrike">
              <a:solidFill>
                <a:srgbClr val="ffffff"/>
              </a:solidFill>
              <a:latin typeface="Arial"/>
            </a:endParaRPr>
          </a:p>
        </p:txBody>
      </p:sp>
      <p:sp>
        <p:nvSpPr>
          <p:cNvPr id="81" name="PlaceHolder 3"/>
          <p:cNvSpPr>
            <a:spLocks noGrp="1"/>
          </p:cNvSpPr>
          <p:nvPr>
            <p:ph type="sldNum"/>
          </p:nvPr>
        </p:nvSpPr>
        <p:spPr>
          <a:xfrm>
            <a:off x="4867560" y="4944960"/>
            <a:ext cx="2349720" cy="304560"/>
          </a:xfrm>
          <a:prstGeom prst="rect">
            <a:avLst/>
          </a:prstGeom>
        </p:spPr>
        <p:txBody>
          <a:bodyPr lIns="0" rIns="0" tIns="0" bIns="0" anchor="b">
            <a:noAutofit/>
          </a:bodyPr>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8" name="image1.png" descr=""/>
          <p:cNvPicPr/>
          <p:nvPr/>
        </p:nvPicPr>
        <p:blipFill>
          <a:blip r:embed="rId2"/>
          <a:srcRect l="0" t="10112" r="0" b="78425"/>
          <a:stretch/>
        </p:blipFill>
        <p:spPr>
          <a:xfrm>
            <a:off x="360" y="0"/>
            <a:ext cx="10079280" cy="646920"/>
          </a:xfrm>
          <a:prstGeom prst="rect">
            <a:avLst/>
          </a:prstGeom>
          <a:ln w="12600">
            <a:noFill/>
          </a:ln>
        </p:spPr>
      </p:pic>
      <p:sp>
        <p:nvSpPr>
          <p:cNvPr id="119" name="PlaceHolder 1"/>
          <p:cNvSpPr>
            <a:spLocks noGrp="1"/>
          </p:cNvSpPr>
          <p:nvPr>
            <p:ph type="title"/>
          </p:nvPr>
        </p:nvSpPr>
        <p:spPr>
          <a:xfrm>
            <a:off x="504000" y="727200"/>
            <a:ext cx="9071280" cy="784440"/>
          </a:xfrm>
          <a:prstGeom prst="rect">
            <a:avLst/>
          </a:prstGeom>
        </p:spPr>
        <p:txBody>
          <a:bodyPr lIns="0" rIns="0" tIns="0" bIns="0" anchor="ctr">
            <a:normAutofit/>
          </a:bodyPr>
          <a:p>
            <a:pPr>
              <a:lnSpc>
                <a:spcPct val="100000"/>
              </a:lnSpc>
            </a:pPr>
            <a:r>
              <a:rPr b="0" lang="en-US" sz="1800" spc="-1" strike="noStrike">
                <a:solidFill>
                  <a:srgbClr val="000000"/>
                </a:solidFill>
                <a:latin typeface="Arial"/>
                <a:ea typeface="Arial"/>
              </a:rPr>
              <a:t>标题文本</a:t>
            </a:r>
            <a:endParaRPr b="0" lang="en-US" sz="1800" spc="-1" strike="noStrike">
              <a:solidFill>
                <a:srgbClr val="000000"/>
              </a:solidFill>
              <a:latin typeface="Arial"/>
            </a:endParaRPr>
          </a:p>
        </p:txBody>
      </p:sp>
      <p:sp>
        <p:nvSpPr>
          <p:cNvPr id="120" name="PlaceHolder 2"/>
          <p:cNvSpPr>
            <a:spLocks noGrp="1"/>
          </p:cNvSpPr>
          <p:nvPr>
            <p:ph type="body"/>
          </p:nvPr>
        </p:nvSpPr>
        <p:spPr>
          <a:xfrm>
            <a:off x="504000" y="1674000"/>
            <a:ext cx="4426560" cy="3725640"/>
          </a:xfrm>
          <a:prstGeom prst="rect">
            <a:avLst/>
          </a:prstGeom>
        </p:spPr>
        <p:txBody>
          <a:bodyPr lIns="0" rIns="0" tIns="0" bIns="0">
            <a:noAutofit/>
          </a:bodyPr>
          <a:p>
            <a:pPr marL="432000" indent="-324000">
              <a:lnSpc>
                <a:spcPct val="100000"/>
              </a:lnSpc>
              <a:buClr>
                <a:srgbClr val="000000"/>
              </a:buClr>
              <a:buSzPct val="45000"/>
              <a:buFont typeface="Wingdings"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1</a:t>
            </a:r>
            <a:endParaRPr b="0" lang="en-US" sz="1800" spc="-1" strike="noStrike">
              <a:solidFill>
                <a:srgbClr val="ffffff"/>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2</a:t>
            </a:r>
            <a:endParaRPr b="0" lang="en-US" sz="1800" spc="-1" strike="noStrike">
              <a:solidFill>
                <a:srgbClr val="ffffff"/>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3</a:t>
            </a:r>
            <a:endParaRPr b="0" lang="en-US" sz="1800" spc="-1" strike="noStrike">
              <a:solidFill>
                <a:srgbClr val="ffffff"/>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4</a:t>
            </a:r>
            <a:endParaRPr b="0" lang="en-US" sz="1800" spc="-1" strike="noStrike">
              <a:solidFill>
                <a:srgbClr val="ffffff"/>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ea typeface="Arial"/>
              </a:rPr>
              <a:t>正文级别 </a:t>
            </a:r>
            <a:r>
              <a:rPr b="0" lang="en-US" sz="1800" spc="-1" strike="noStrike">
                <a:solidFill>
                  <a:srgbClr val="000000"/>
                </a:solidFill>
                <a:latin typeface="Arial"/>
                <a:ea typeface="Arial"/>
              </a:rPr>
              <a:t>5</a:t>
            </a:r>
            <a:endParaRPr b="0" lang="en-US" sz="1800" spc="-1" strike="noStrike">
              <a:solidFill>
                <a:srgbClr val="ffffff"/>
              </a:solidFill>
              <a:latin typeface="Arial"/>
            </a:endParaRPr>
          </a:p>
        </p:txBody>
      </p:sp>
      <p:sp>
        <p:nvSpPr>
          <p:cNvPr id="121" name="PlaceHolder 3"/>
          <p:cNvSpPr>
            <a:spLocks noGrp="1"/>
          </p:cNvSpPr>
          <p:nvPr>
            <p:ph type="body"/>
          </p:nvPr>
        </p:nvSpPr>
        <p:spPr>
          <a:xfrm>
            <a:off x="5152680" y="1674000"/>
            <a:ext cx="4426560" cy="3725640"/>
          </a:xfrm>
          <a:prstGeom prst="rect">
            <a:avLst/>
          </a:prstGeom>
        </p:spPr>
        <p:txBody>
          <a:bodyPr lIns="0" rIns="0" tIns="0" bIns="0">
            <a:normAutofit fontScale="83000"/>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Arial"/>
              </a:rPr>
              <a:t>Second Outline Level</a:t>
            </a:r>
            <a:endParaRPr b="0" lang="en-US" sz="2400" spc="-1" strike="noStrike">
              <a:solidFill>
                <a:srgbClr val="ffffff"/>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ffffff"/>
                </a:solidFill>
                <a:latin typeface="Arial"/>
              </a:rPr>
              <a:t>Fourth Outline Level</a:t>
            </a:r>
            <a:endParaRPr b="0" lang="en-US" sz="2400" spc="-1" strike="noStrike">
              <a:solidFill>
                <a:srgbClr val="ffffff"/>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
        <p:nvSpPr>
          <p:cNvPr id="122" name="PlaceHolder 4"/>
          <p:cNvSpPr>
            <a:spLocks noGrp="1"/>
          </p:cNvSpPr>
          <p:nvPr>
            <p:ph type="sldNum"/>
          </p:nvPr>
        </p:nvSpPr>
        <p:spPr>
          <a:xfrm>
            <a:off x="4867560" y="4944960"/>
            <a:ext cx="2349720" cy="304560"/>
          </a:xfrm>
          <a:prstGeom prst="rect">
            <a:avLst/>
          </a:prstGeom>
        </p:spPr>
        <p:txBody>
          <a:bodyPr lIns="0" rIns="0" tIns="0" bIns="0" anchor="b">
            <a:noAutofit/>
          </a:bodyPr>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9" name="image1.png" descr=""/>
          <p:cNvPicPr/>
          <p:nvPr/>
        </p:nvPicPr>
        <p:blipFill>
          <a:blip r:embed="rId2"/>
          <a:srcRect l="0" t="10112" r="0" b="78425"/>
          <a:stretch/>
        </p:blipFill>
        <p:spPr>
          <a:xfrm>
            <a:off x="360" y="0"/>
            <a:ext cx="10079280" cy="646920"/>
          </a:xfrm>
          <a:prstGeom prst="rect">
            <a:avLst/>
          </a:prstGeom>
          <a:ln w="12600">
            <a:noFill/>
          </a:ln>
        </p:spPr>
      </p:pic>
      <p:sp>
        <p:nvSpPr>
          <p:cNvPr id="160" name="PlaceHolder 1"/>
          <p:cNvSpPr>
            <a:spLocks noGrp="1"/>
          </p:cNvSpPr>
          <p:nvPr>
            <p:ph type="sldNum"/>
          </p:nvPr>
        </p:nvSpPr>
        <p:spPr>
          <a:xfrm>
            <a:off x="4867560" y="4944960"/>
            <a:ext cx="2349720" cy="304560"/>
          </a:xfrm>
          <a:prstGeom prst="rect">
            <a:avLst/>
          </a:prstGeom>
        </p:spPr>
        <p:txBody>
          <a:bodyPr lIns="0" rIns="0" tIns="0" bIns="0" anchor="b">
            <a:noAutofit/>
          </a:bodyPr>
          <a:p>
            <a:endParaRPr b="0" lang="en-US" sz="2400" spc="-1" strike="noStrike">
              <a:latin typeface="Times New Roman"/>
            </a:endParaRPr>
          </a:p>
        </p:txBody>
      </p:sp>
      <p:sp>
        <p:nvSpPr>
          <p:cNvPr id="161" name="PlaceHolder 2"/>
          <p:cNvSpPr>
            <a:spLocks noGrp="1"/>
          </p:cNvSpPr>
          <p:nvPr>
            <p:ph type="title"/>
          </p:nvPr>
        </p:nvSpPr>
        <p:spPr>
          <a:xfrm>
            <a:off x="503280" y="225720"/>
            <a:ext cx="9063360" cy="9453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2" name="PlaceHolder 3"/>
          <p:cNvSpPr>
            <a:spLocks noGrp="1"/>
          </p:cNvSpPr>
          <p:nvPr>
            <p:ph type="body"/>
          </p:nvPr>
        </p:nvSpPr>
        <p:spPr>
          <a:xfrm>
            <a:off x="503280" y="1325160"/>
            <a:ext cx="9063360" cy="32846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Arial"/>
              </a:rPr>
              <a:t>Second Outline Level</a:t>
            </a:r>
            <a:endParaRPr b="0" lang="en-US" sz="2400" spc="-1" strike="noStrike">
              <a:solidFill>
                <a:srgbClr val="ffffff"/>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ffffff"/>
                </a:solidFill>
                <a:latin typeface="Arial"/>
              </a:rPr>
              <a:t>Fourth Outline Level</a:t>
            </a:r>
            <a:endParaRPr b="0" lang="en-US" sz="2400" spc="-1" strike="noStrike">
              <a:solidFill>
                <a:srgbClr val="ffffff"/>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9" name="PlaceHolder 1"/>
          <p:cNvSpPr>
            <a:spLocks noGrp="1"/>
          </p:cNvSpPr>
          <p:nvPr>
            <p:ph type="sldNum"/>
          </p:nvPr>
        </p:nvSpPr>
        <p:spPr>
          <a:xfrm>
            <a:off x="4867560" y="4944960"/>
            <a:ext cx="2349720" cy="304560"/>
          </a:xfrm>
          <a:prstGeom prst="rect">
            <a:avLst/>
          </a:prstGeom>
        </p:spPr>
        <p:txBody>
          <a:bodyPr lIns="0" rIns="0" tIns="0" bIns="0" anchor="b">
            <a:noAutofit/>
          </a:bodyPr>
          <a:p>
            <a:endParaRPr b="0" lang="en-US" sz="2400" spc="-1" strike="noStrike">
              <a:latin typeface="Times New Roman"/>
            </a:endParaRPr>
          </a:p>
        </p:txBody>
      </p:sp>
      <p:sp>
        <p:nvSpPr>
          <p:cNvPr id="200" name="PlaceHolder 2"/>
          <p:cNvSpPr>
            <a:spLocks noGrp="1"/>
          </p:cNvSpPr>
          <p:nvPr>
            <p:ph type="title"/>
          </p:nvPr>
        </p:nvSpPr>
        <p:spPr>
          <a:xfrm>
            <a:off x="503280" y="225720"/>
            <a:ext cx="9063360" cy="9453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01" name="PlaceHolder 3"/>
          <p:cNvSpPr>
            <a:spLocks noGrp="1"/>
          </p:cNvSpPr>
          <p:nvPr>
            <p:ph type="body"/>
          </p:nvPr>
        </p:nvSpPr>
        <p:spPr>
          <a:xfrm>
            <a:off x="503280" y="1325160"/>
            <a:ext cx="9063360" cy="32846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Arial"/>
              </a:rPr>
              <a:t>Second Outline Level</a:t>
            </a:r>
            <a:endParaRPr b="0" lang="en-US" sz="2400" spc="-1" strike="noStrike">
              <a:solidFill>
                <a:srgbClr val="ffffff"/>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ffffff"/>
                </a:solidFill>
                <a:latin typeface="Arial"/>
              </a:rPr>
              <a:t>Fourth Outline Level</a:t>
            </a:r>
            <a:endParaRPr b="0" lang="en-US" sz="2400" spc="-1" strike="noStrike">
              <a:solidFill>
                <a:srgbClr val="ffffff"/>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51.xml"/>
</Relationships>
</file>

<file path=ppt/slides/_rels/slide11.xml.rels><?xml version="1.0" encoding="UTF-8"?>
<Relationships xmlns="http://schemas.openxmlformats.org/package/2006/relationships"><Relationship Id="rId1" Type="http://schemas.openxmlformats.org/officeDocument/2006/relationships/hyperlink" Target="https://www.luogu.org/problemnew/show/P2661" TargetMode="External"/><Relationship Id="rId2" Type="http://schemas.openxmlformats.org/officeDocument/2006/relationships/image" Target="../media/image17.png"/><Relationship Id="rId3" Type="http://schemas.openxmlformats.org/officeDocument/2006/relationships/slideLayout" Target="../slideLayouts/slideLayout27.xml"/>
</Relationships>
</file>

<file path=ppt/slides/_rels/slide12.xml.rels><?xml version="1.0" encoding="UTF-8"?>
<Relationships xmlns="http://schemas.openxmlformats.org/package/2006/relationships"><Relationship Id="rId1" Type="http://schemas.openxmlformats.org/officeDocument/2006/relationships/hyperlink" Target="https://www.luogu.org/problemnew/show/P2661" TargetMode="External"/><Relationship Id="rId2"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hyperlink" Target="https://www.luogu.org/problemnew/show/P1983" TargetMode="External"/><Relationship Id="rId2" Type="http://schemas.openxmlformats.org/officeDocument/2006/relationships/image" Target="../media/image18.png"/><Relationship Id="rId3"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hyperlink" Target="https://www.luogu.org/problemnew/show/P1038" TargetMode="Externa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27.xml"/>
</Relationships>
</file>

<file path=ppt/slides/_rels/slide18.xml.rels><?xml version="1.0" encoding="UTF-8"?>
<Relationships xmlns="http://schemas.openxmlformats.org/package/2006/relationships"><Relationship Id="rId1" Type="http://schemas.openxmlformats.org/officeDocument/2006/relationships/hyperlink" Target="https://www.luogu.org/problemnew/show/P1038" TargetMode="External"/><Relationship Id="rId2" Type="http://schemas.openxmlformats.org/officeDocument/2006/relationships/image" Target="../media/image22.png"/><Relationship Id="rId3"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hyperlink" Target="https://www.luogu.org/problemnew/show/P1038" TargetMode="External"/><Relationship Id="rId2"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5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27.xml"/>
</Relationships>
</file>

<file path=ppt/slides/_rels/slide27.xml.rels><?xml version="1.0" encoding="UTF-8"?>
<Relationships xmlns="http://schemas.openxmlformats.org/package/2006/relationships"><Relationship Id="rId1" Type="http://schemas.openxmlformats.org/officeDocument/2006/relationships/hyperlink" Target="https://www.luogu.org/problemnew/show/P3366" TargetMode="External"/><Relationship Id="rId2" Type="http://schemas.openxmlformats.org/officeDocument/2006/relationships/image" Target="../media/image35.png"/><Relationship Id="rId3" Type="http://schemas.openxmlformats.org/officeDocument/2006/relationships/slideLayout" Target="../slideLayouts/slideLayout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9.xml.rels><?xml version="1.0" encoding="UTF-8"?>
<Relationships xmlns="http://schemas.openxmlformats.org/package/2006/relationships"><Relationship Id="rId1" Type="http://schemas.openxmlformats.org/officeDocument/2006/relationships/hyperlink" Target="https://www.luogu.org/problemnew/show/P1194" TargetMode="External"/><Relationship Id="rId2" Type="http://schemas.openxmlformats.org/officeDocument/2006/relationships/image" Target="../media/image36.png"/><Relationship Id="rId3"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7.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5.xml.rels><?xml version="1.0" encoding="UTF-8"?>
<Relationships xmlns="http://schemas.openxmlformats.org/package/2006/relationships"><Relationship Id="rId1" Type="http://schemas.openxmlformats.org/officeDocument/2006/relationships/hyperlink" Target="https://www.luogu.org/problemnew/show/P3371" TargetMode="External"/><Relationship Id="rId2" Type="http://schemas.openxmlformats.org/officeDocument/2006/relationships/image" Target="../media/image37.png"/><Relationship Id="rId3" Type="http://schemas.openxmlformats.org/officeDocument/2006/relationships/slideLayout" Target="../slideLayouts/slideLayout2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27.xml"/>
</Relationships>
</file>

<file path=ppt/slides/_rels/slide3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2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27.xml"/>
</Relationships>
</file>

<file path=ppt/slides/_rels/slide41.xml.rels><?xml version="1.0" encoding="UTF-8"?>
<Relationships xmlns="http://schemas.openxmlformats.org/package/2006/relationships"><Relationship Id="rId1" Type="http://schemas.openxmlformats.org/officeDocument/2006/relationships/hyperlink" Target="https://www.luogu.org/problemnew/show/P1119" TargetMode="Externa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2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3.xml.rels><?xml version="1.0" encoding="UTF-8"?>
<Relationships xmlns="http://schemas.openxmlformats.org/package/2006/relationships"><Relationship Id="rId1" Type="http://schemas.openxmlformats.org/officeDocument/2006/relationships/hyperlink" Target="https://www.luogu.org/problemnew/show/P1629" TargetMode="External"/><Relationship Id="rId2" Type="http://schemas.openxmlformats.org/officeDocument/2006/relationships/image" Target="../media/image53.png"/><Relationship Id="rId3" Type="http://schemas.openxmlformats.org/officeDocument/2006/relationships/slideLayout" Target="../slideLayouts/slideLayout2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5.xml.rels><?xml version="1.0" encoding="UTF-8"?>
<Relationships xmlns="http://schemas.openxmlformats.org/package/2006/relationships"><Relationship Id="rId1" Type="http://schemas.openxmlformats.org/officeDocument/2006/relationships/hyperlink" Target="https://www.luogu.org/problemnew/show/P1073" TargetMode="External"/><Relationship Id="rId2" Type="http://schemas.openxmlformats.org/officeDocument/2006/relationships/image" Target="../media/image54.png"/><Relationship Id="rId3" Type="http://schemas.openxmlformats.org/officeDocument/2006/relationships/slideLayout" Target="../slideLayouts/slideLayout2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504000" y="1490040"/>
            <a:ext cx="9071280" cy="823680"/>
          </a:xfrm>
          <a:prstGeom prst="rect">
            <a:avLst/>
          </a:prstGeom>
          <a:noFill/>
          <a:ln w="12600">
            <a:noFill/>
          </a:ln>
        </p:spPr>
        <p:style>
          <a:lnRef idx="0"/>
          <a:fillRef idx="0"/>
          <a:effectRef idx="0"/>
          <a:fontRef idx="minor"/>
        </p:style>
        <p:txBody>
          <a:bodyPr lIns="0" rIns="0" tIns="0" bIns="0" anchor="ctr">
            <a:spAutoFit/>
          </a:bodyPr>
          <a:p>
            <a:pPr>
              <a:lnSpc>
                <a:spcPct val="100000"/>
              </a:lnSpc>
            </a:pPr>
            <a:r>
              <a:rPr b="0" lang="en-US" sz="5400" spc="-1" strike="noStrike">
                <a:solidFill>
                  <a:srgbClr val="ffffff"/>
                </a:solidFill>
                <a:latin typeface="Menlo"/>
                <a:ea typeface="Menlo"/>
              </a:rPr>
              <a:t>图论</a:t>
            </a:r>
            <a:endParaRPr b="0" lang="en-US" sz="5400" spc="-1" strike="noStrike">
              <a:latin typeface="Arial"/>
            </a:endParaRPr>
          </a:p>
        </p:txBody>
      </p:sp>
      <p:sp>
        <p:nvSpPr>
          <p:cNvPr id="239" name="CustomShape 2"/>
          <p:cNvSpPr/>
          <p:nvPr/>
        </p:nvSpPr>
        <p:spPr>
          <a:xfrm>
            <a:off x="216000" y="3765960"/>
            <a:ext cx="9071280" cy="395280"/>
          </a:xfrm>
          <a:prstGeom prst="rect">
            <a:avLst/>
          </a:prstGeom>
          <a:noFill/>
          <a:ln w="12600">
            <a:noFill/>
          </a:ln>
        </p:spPr>
        <p:style>
          <a:lnRef idx="0"/>
          <a:fillRef idx="0"/>
          <a:effectRef idx="0"/>
          <a:fontRef idx="minor"/>
        </p:style>
        <p:txBody>
          <a:bodyPr lIns="0" rIns="0" tIns="0" bIns="0" anchor="ctr">
            <a:spAutoFit/>
          </a:bodyPr>
          <a:p>
            <a:pPr algn="r">
              <a:lnSpc>
                <a:spcPct val="100000"/>
              </a:lnSpc>
            </a:pPr>
            <a:r>
              <a:rPr b="0" lang="en-US" sz="2600" spc="-1" strike="noStrike">
                <a:solidFill>
                  <a:srgbClr val="ffffff"/>
                </a:solidFill>
                <a:latin typeface="Arial"/>
                <a:ea typeface="Arial"/>
              </a:rPr>
              <a:t>wjh</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image8.png" descr=""/>
          <p:cNvPicPr/>
          <p:nvPr/>
        </p:nvPicPr>
        <p:blipFill>
          <a:blip r:embed="rId1"/>
          <a:stretch/>
        </p:blipFill>
        <p:spPr>
          <a:xfrm>
            <a:off x="933480" y="1520640"/>
            <a:ext cx="1226160" cy="3375000"/>
          </a:xfrm>
          <a:prstGeom prst="rect">
            <a:avLst/>
          </a:prstGeom>
          <a:ln w="12600">
            <a:noFill/>
          </a:ln>
        </p:spPr>
      </p:pic>
      <p:pic>
        <p:nvPicPr>
          <p:cNvPr id="258" name="image9.png" descr=""/>
          <p:cNvPicPr/>
          <p:nvPr/>
        </p:nvPicPr>
        <p:blipFill>
          <a:blip r:embed="rId2"/>
          <a:stretch/>
        </p:blipFill>
        <p:spPr>
          <a:xfrm>
            <a:off x="2388240" y="1520640"/>
            <a:ext cx="1226160" cy="3375000"/>
          </a:xfrm>
          <a:prstGeom prst="rect">
            <a:avLst/>
          </a:prstGeom>
          <a:ln w="12600">
            <a:noFill/>
          </a:ln>
        </p:spPr>
      </p:pic>
      <p:pic>
        <p:nvPicPr>
          <p:cNvPr id="259" name="image10.png" descr=""/>
          <p:cNvPicPr/>
          <p:nvPr/>
        </p:nvPicPr>
        <p:blipFill>
          <a:blip r:embed="rId3"/>
          <a:stretch/>
        </p:blipFill>
        <p:spPr>
          <a:xfrm>
            <a:off x="3843360" y="1520640"/>
            <a:ext cx="1226160" cy="3375000"/>
          </a:xfrm>
          <a:prstGeom prst="rect">
            <a:avLst/>
          </a:prstGeom>
          <a:ln w="12600">
            <a:noFill/>
          </a:ln>
        </p:spPr>
      </p:pic>
      <p:pic>
        <p:nvPicPr>
          <p:cNvPr id="260" name="image11.png" descr=""/>
          <p:cNvPicPr/>
          <p:nvPr/>
        </p:nvPicPr>
        <p:blipFill>
          <a:blip r:embed="rId4"/>
          <a:stretch/>
        </p:blipFill>
        <p:spPr>
          <a:xfrm>
            <a:off x="5298120" y="1520640"/>
            <a:ext cx="1226160" cy="3375000"/>
          </a:xfrm>
          <a:prstGeom prst="rect">
            <a:avLst/>
          </a:prstGeom>
          <a:ln w="12600">
            <a:noFill/>
          </a:ln>
        </p:spPr>
      </p:pic>
      <p:pic>
        <p:nvPicPr>
          <p:cNvPr id="261" name="image12.png" descr=""/>
          <p:cNvPicPr/>
          <p:nvPr/>
        </p:nvPicPr>
        <p:blipFill>
          <a:blip r:embed="rId5"/>
          <a:stretch/>
        </p:blipFill>
        <p:spPr>
          <a:xfrm>
            <a:off x="6753240" y="1520640"/>
            <a:ext cx="1226160" cy="3375000"/>
          </a:xfrm>
          <a:prstGeom prst="rect">
            <a:avLst/>
          </a:prstGeom>
          <a:ln w="12600">
            <a:noFill/>
          </a:ln>
        </p:spPr>
      </p:pic>
      <p:pic>
        <p:nvPicPr>
          <p:cNvPr id="262" name="image13.png" descr=""/>
          <p:cNvPicPr/>
          <p:nvPr/>
        </p:nvPicPr>
        <p:blipFill>
          <a:blip r:embed="rId6"/>
          <a:stretch/>
        </p:blipFill>
        <p:spPr>
          <a:xfrm>
            <a:off x="8208000" y="1520640"/>
            <a:ext cx="1226160" cy="3375000"/>
          </a:xfrm>
          <a:prstGeom prst="rect">
            <a:avLst/>
          </a:prstGeom>
          <a:ln w="1260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NOIP2015 </a:t>
            </a:r>
            <a:r>
              <a:rPr b="1" lang="en-US" sz="3200" spc="-1" strike="noStrike" u="sng">
                <a:solidFill>
                  <a:srgbClr val="0000ff"/>
                </a:solidFill>
                <a:uFillTx/>
                <a:latin typeface="Menlo"/>
                <a:ea typeface="Menlo"/>
                <a:hlinkClick r:id="rId1"/>
              </a:rPr>
              <a:t>P2661</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信息传递 </a:t>
            </a:r>
            <a:endParaRPr b="0" lang="en-US" sz="3200" spc="-1" strike="noStrike">
              <a:latin typeface="Arial"/>
            </a:endParaRPr>
          </a:p>
        </p:txBody>
      </p:sp>
      <p:pic>
        <p:nvPicPr>
          <p:cNvPr id="264" name="image58.png" descr=""/>
          <p:cNvPicPr/>
          <p:nvPr/>
        </p:nvPicPr>
        <p:blipFill>
          <a:blip r:embed="rId2"/>
          <a:stretch/>
        </p:blipFill>
        <p:spPr>
          <a:xfrm>
            <a:off x="503640" y="2331720"/>
            <a:ext cx="9071280" cy="2409840"/>
          </a:xfrm>
          <a:prstGeom prst="rect">
            <a:avLst/>
          </a:prstGeom>
          <a:ln w="1260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NOIP2015 </a:t>
            </a:r>
            <a:r>
              <a:rPr b="1" lang="en-US" sz="3200" spc="-1" strike="noStrike" u="sng">
                <a:solidFill>
                  <a:srgbClr val="0000ff"/>
                </a:solidFill>
                <a:uFillTx/>
                <a:latin typeface="Menlo"/>
                <a:ea typeface="Menlo"/>
                <a:hlinkClick r:id="rId1"/>
              </a:rPr>
              <a:t>P2661</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信息传递 </a:t>
            </a:r>
            <a:endParaRPr b="0" lang="en-US" sz="3200" spc="-1" strike="noStrike">
              <a:latin typeface="Arial"/>
            </a:endParaRPr>
          </a:p>
        </p:txBody>
      </p:sp>
      <p:sp>
        <p:nvSpPr>
          <p:cNvPr id="266"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每个点只有一条出边</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传递到自己的情况是出现环</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环上的点的出边一定指向环上的下一个点，其它点指向关系是一颗树，树根指向环上的点</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这种有向图一般被称为基环内向树</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题目中的关系可能不只有一个环，也就不只有一颗基环内向树</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先把树的部分全都删掉，剩下环计算长度就可以了</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删的方式类似拓扑排序</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例题：</a:t>
            </a:r>
            <a:r>
              <a:rPr b="1" lang="en-US" sz="3200" spc="-1" strike="noStrike" u="sng">
                <a:solidFill>
                  <a:srgbClr val="0000ff"/>
                </a:solidFill>
                <a:uFillTx/>
                <a:latin typeface="Menlo"/>
                <a:ea typeface="Menlo"/>
                <a:hlinkClick r:id="rId1"/>
              </a:rPr>
              <a:t>P1983</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车站分级</a:t>
            </a:r>
            <a:endParaRPr b="0" lang="en-US" sz="3200" spc="-1" strike="noStrike">
              <a:latin typeface="Arial"/>
            </a:endParaRPr>
          </a:p>
        </p:txBody>
      </p:sp>
      <p:pic>
        <p:nvPicPr>
          <p:cNvPr id="268" name="image14.png" descr=""/>
          <p:cNvPicPr/>
          <p:nvPr/>
        </p:nvPicPr>
        <p:blipFill>
          <a:blip r:embed="rId2"/>
          <a:stretch/>
        </p:blipFill>
        <p:spPr>
          <a:xfrm>
            <a:off x="1699560" y="1674000"/>
            <a:ext cx="6679440" cy="3725640"/>
          </a:xfrm>
          <a:prstGeom prst="rect">
            <a:avLst/>
          </a:prstGeom>
          <a:ln w="12600">
            <a:noFill/>
          </a:ln>
        </p:spPr>
      </p:pic>
      <p:sp>
        <p:nvSpPr>
          <p:cNvPr id="269" name="Line 2"/>
          <p:cNvSpPr/>
          <p:nvPr/>
        </p:nvSpPr>
        <p:spPr>
          <a:xfrm>
            <a:off x="6349680" y="2658240"/>
            <a:ext cx="17280" cy="0"/>
          </a:xfrm>
          <a:prstGeom prst="line">
            <a:avLst/>
          </a:prstGeom>
          <a:ln w="54000">
            <a:solidFill>
              <a:srgbClr val="ff0000"/>
            </a:solidFill>
            <a:round/>
          </a:ln>
        </p:spPr>
        <p:style>
          <a:lnRef idx="0"/>
          <a:fillRef idx="0"/>
          <a:effectRef idx="0"/>
          <a:fontRef idx="minor"/>
        </p:style>
      </p:sp>
      <p:sp>
        <p:nvSpPr>
          <p:cNvPr id="270" name="Line 3"/>
          <p:cNvSpPr/>
          <p:nvPr/>
        </p:nvSpPr>
        <p:spPr>
          <a:xfrm>
            <a:off x="6366960" y="2658240"/>
            <a:ext cx="112680" cy="0"/>
          </a:xfrm>
          <a:prstGeom prst="line">
            <a:avLst/>
          </a:prstGeom>
          <a:ln w="54000">
            <a:solidFill>
              <a:srgbClr val="ff0000"/>
            </a:solidFill>
            <a:round/>
          </a:ln>
        </p:spPr>
        <p:style>
          <a:lnRef idx="0"/>
          <a:fillRef idx="0"/>
          <a:effectRef idx="0"/>
          <a:fontRef idx="minor"/>
        </p:style>
      </p:sp>
      <p:sp>
        <p:nvSpPr>
          <p:cNvPr id="271" name="Line 4"/>
          <p:cNvSpPr/>
          <p:nvPr/>
        </p:nvSpPr>
        <p:spPr>
          <a:xfrm>
            <a:off x="6479640" y="2658240"/>
            <a:ext cx="95400" cy="0"/>
          </a:xfrm>
          <a:prstGeom prst="line">
            <a:avLst/>
          </a:prstGeom>
          <a:ln w="54000">
            <a:solidFill>
              <a:srgbClr val="ff0000"/>
            </a:solidFill>
            <a:round/>
          </a:ln>
        </p:spPr>
        <p:style>
          <a:lnRef idx="0"/>
          <a:fillRef idx="0"/>
          <a:effectRef idx="0"/>
          <a:fontRef idx="minor"/>
        </p:style>
      </p:sp>
      <p:sp>
        <p:nvSpPr>
          <p:cNvPr id="272" name="Line 5"/>
          <p:cNvSpPr/>
          <p:nvPr/>
        </p:nvSpPr>
        <p:spPr>
          <a:xfrm>
            <a:off x="6575040" y="2658240"/>
            <a:ext cx="156240" cy="0"/>
          </a:xfrm>
          <a:prstGeom prst="line">
            <a:avLst/>
          </a:prstGeom>
          <a:ln w="54000">
            <a:solidFill>
              <a:srgbClr val="ff0000"/>
            </a:solidFill>
            <a:round/>
          </a:ln>
        </p:spPr>
        <p:style>
          <a:lnRef idx="0"/>
          <a:fillRef idx="0"/>
          <a:effectRef idx="0"/>
          <a:fontRef idx="minor"/>
        </p:style>
      </p:sp>
      <p:sp>
        <p:nvSpPr>
          <p:cNvPr id="273" name="Line 6"/>
          <p:cNvSpPr/>
          <p:nvPr/>
        </p:nvSpPr>
        <p:spPr>
          <a:xfrm>
            <a:off x="6731280" y="2658240"/>
            <a:ext cx="43560" cy="0"/>
          </a:xfrm>
          <a:prstGeom prst="line">
            <a:avLst/>
          </a:prstGeom>
          <a:ln w="54000">
            <a:solidFill>
              <a:srgbClr val="ff0000"/>
            </a:solidFill>
            <a:round/>
          </a:ln>
        </p:spPr>
        <p:style>
          <a:lnRef idx="0"/>
          <a:fillRef idx="0"/>
          <a:effectRef idx="0"/>
          <a:fontRef idx="minor"/>
        </p:style>
      </p:sp>
      <p:sp>
        <p:nvSpPr>
          <p:cNvPr id="274" name="Line 7"/>
          <p:cNvSpPr/>
          <p:nvPr/>
        </p:nvSpPr>
        <p:spPr>
          <a:xfrm>
            <a:off x="6774840" y="2658240"/>
            <a:ext cx="8640" cy="0"/>
          </a:xfrm>
          <a:prstGeom prst="line">
            <a:avLst/>
          </a:prstGeom>
          <a:ln w="54000">
            <a:solidFill>
              <a:srgbClr val="ff0000"/>
            </a:solidFill>
            <a:round/>
          </a:ln>
        </p:spPr>
        <p:style>
          <a:lnRef idx="0"/>
          <a:fillRef idx="0"/>
          <a:effectRef idx="0"/>
          <a:fontRef idx="minor"/>
        </p:style>
      </p:sp>
      <p:sp>
        <p:nvSpPr>
          <p:cNvPr id="275" name="Line 8"/>
          <p:cNvSpPr/>
          <p:nvPr/>
        </p:nvSpPr>
        <p:spPr>
          <a:xfrm flipH="1">
            <a:off x="6774840" y="2658240"/>
            <a:ext cx="8640" cy="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模型转化</a:t>
            </a:r>
            <a:endParaRPr b="0" lang="en-US" sz="3200" spc="-1" strike="noStrike">
              <a:latin typeface="Arial"/>
            </a:endParaRPr>
          </a:p>
        </p:txBody>
      </p:sp>
      <p:sp>
        <p:nvSpPr>
          <p:cNvPr id="277"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考虑一条火车线路会带来什么信息</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经过的站点编号大于未经过的站点</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每个站点建立一个节点，每个“大于”建立一条有向边</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问题转化为</a:t>
            </a:r>
            <a:r>
              <a:rPr b="0" lang="en-US" sz="1800" spc="-100" strike="noStrike">
                <a:solidFill>
                  <a:srgbClr val="000000"/>
                </a:solidFill>
                <a:latin typeface="Menlo"/>
                <a:ea typeface="Menlo"/>
              </a:rPr>
              <a:t>DAG</a:t>
            </a:r>
            <a:r>
              <a:rPr b="0" lang="en-US" sz="1800" spc="-100" strike="noStrike">
                <a:solidFill>
                  <a:srgbClr val="000000"/>
                </a:solidFill>
                <a:latin typeface="Menlo"/>
                <a:ea typeface="Menlo"/>
              </a:rPr>
              <a:t>上的最长链</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记录</a:t>
            </a:r>
            <a:r>
              <a:rPr b="0" lang="en-US" sz="1800" spc="-100" strike="noStrike">
                <a:solidFill>
                  <a:srgbClr val="000000"/>
                </a:solidFill>
                <a:latin typeface="Menlo"/>
                <a:ea typeface="Menlo"/>
              </a:rPr>
              <a:t>l[i]</a:t>
            </a:r>
            <a:r>
              <a:rPr b="0" lang="en-US" sz="1800" spc="-100" strike="noStrike">
                <a:solidFill>
                  <a:srgbClr val="000000"/>
                </a:solidFill>
                <a:latin typeface="Menlo"/>
                <a:ea typeface="Menlo"/>
              </a:rPr>
              <a:t>为终点为</a:t>
            </a:r>
            <a:r>
              <a:rPr b="0" lang="en-US" sz="1800" spc="-100" strike="noStrike">
                <a:solidFill>
                  <a:srgbClr val="000000"/>
                </a:solidFill>
                <a:latin typeface="Menlo"/>
                <a:ea typeface="Menlo"/>
              </a:rPr>
              <a:t>i</a:t>
            </a:r>
            <a:r>
              <a:rPr b="0" lang="en-US" sz="1800" spc="-100" strike="noStrike">
                <a:solidFill>
                  <a:srgbClr val="000000"/>
                </a:solidFill>
                <a:latin typeface="Menlo"/>
                <a:ea typeface="Menlo"/>
              </a:rPr>
              <a:t>的最长链，</a:t>
            </a:r>
            <a:r>
              <a:rPr b="0" lang="en-US" sz="1800" spc="-100" strike="noStrike">
                <a:solidFill>
                  <a:srgbClr val="000000"/>
                </a:solidFill>
                <a:latin typeface="Menlo"/>
                <a:ea typeface="Menlo"/>
              </a:rPr>
              <a:t>l[i]=max{l[j]} + 1, (j, i) ∈ E</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类似</a:t>
            </a:r>
            <a:r>
              <a:rPr b="0" lang="en-US" sz="1800" spc="-100" strike="noStrike">
                <a:solidFill>
                  <a:srgbClr val="000000"/>
                </a:solidFill>
                <a:latin typeface="Menlo"/>
                <a:ea typeface="Menlo"/>
              </a:rPr>
              <a:t>DP</a:t>
            </a:r>
            <a:r>
              <a:rPr b="0" lang="en-US" sz="1800" spc="-100" strike="noStrike">
                <a:solidFill>
                  <a:srgbClr val="000000"/>
                </a:solidFill>
                <a:latin typeface="Menlo"/>
                <a:ea typeface="Menlo"/>
              </a:rPr>
              <a:t>的式子，为了保证计算顺序需要按照拓扑序遍历</a:t>
            </a:r>
            <a:endParaRPr b="0" lang="en-US" sz="1800" spc="-1" strike="noStrike">
              <a:latin typeface="Arial"/>
            </a:endParaRPr>
          </a:p>
        </p:txBody>
      </p:sp>
      <p:sp>
        <p:nvSpPr>
          <p:cNvPr id="278" name="Line 3"/>
          <p:cNvSpPr/>
          <p:nvPr/>
        </p:nvSpPr>
        <p:spPr>
          <a:xfrm>
            <a:off x="6809400" y="4039560"/>
            <a:ext cx="8640" cy="0"/>
          </a:xfrm>
          <a:prstGeom prst="line">
            <a:avLst/>
          </a:prstGeom>
          <a:ln w="54000">
            <a:solidFill>
              <a:srgbClr val="ff0000"/>
            </a:solidFill>
            <a:round/>
          </a:ln>
        </p:spPr>
        <p:style>
          <a:lnRef idx="0"/>
          <a:fillRef idx="0"/>
          <a:effectRef idx="0"/>
          <a:fontRef idx="minor"/>
        </p:style>
      </p:sp>
      <p:sp>
        <p:nvSpPr>
          <p:cNvPr id="279" name="Line 4"/>
          <p:cNvSpPr/>
          <p:nvPr/>
        </p:nvSpPr>
        <p:spPr>
          <a:xfrm flipV="1">
            <a:off x="6818040" y="4030920"/>
            <a:ext cx="52200" cy="8640"/>
          </a:xfrm>
          <a:prstGeom prst="line">
            <a:avLst/>
          </a:prstGeom>
          <a:ln w="54000">
            <a:solidFill>
              <a:srgbClr val="ff0000"/>
            </a:solidFill>
            <a:round/>
          </a:ln>
        </p:spPr>
        <p:style>
          <a:lnRef idx="0"/>
          <a:fillRef idx="0"/>
          <a:effectRef idx="0"/>
          <a:fontRef idx="minor"/>
        </p:style>
      </p:sp>
      <p:sp>
        <p:nvSpPr>
          <p:cNvPr id="280" name="Line 5"/>
          <p:cNvSpPr/>
          <p:nvPr/>
        </p:nvSpPr>
        <p:spPr>
          <a:xfrm flipV="1">
            <a:off x="6870240" y="4022280"/>
            <a:ext cx="199440" cy="8640"/>
          </a:xfrm>
          <a:prstGeom prst="line">
            <a:avLst/>
          </a:prstGeom>
          <a:ln w="54000">
            <a:solidFill>
              <a:srgbClr val="ff0000"/>
            </a:solidFill>
            <a:round/>
          </a:ln>
        </p:spPr>
        <p:style>
          <a:lnRef idx="0"/>
          <a:fillRef idx="0"/>
          <a:effectRef idx="0"/>
          <a:fontRef idx="minor"/>
        </p:style>
      </p:sp>
      <p:sp>
        <p:nvSpPr>
          <p:cNvPr id="281" name="Line 6"/>
          <p:cNvSpPr/>
          <p:nvPr/>
        </p:nvSpPr>
        <p:spPr>
          <a:xfrm>
            <a:off x="7069680" y="4022280"/>
            <a:ext cx="147600" cy="8640"/>
          </a:xfrm>
          <a:prstGeom prst="line">
            <a:avLst/>
          </a:prstGeom>
          <a:ln w="54000">
            <a:solidFill>
              <a:srgbClr val="ff0000"/>
            </a:solidFill>
            <a:round/>
          </a:ln>
        </p:spPr>
        <p:style>
          <a:lnRef idx="0"/>
          <a:fillRef idx="0"/>
          <a:effectRef idx="0"/>
          <a:fontRef idx="minor"/>
        </p:style>
      </p:sp>
      <p:sp>
        <p:nvSpPr>
          <p:cNvPr id="282" name="Line 7"/>
          <p:cNvSpPr/>
          <p:nvPr/>
        </p:nvSpPr>
        <p:spPr>
          <a:xfrm flipV="1">
            <a:off x="7217280" y="4022280"/>
            <a:ext cx="182160" cy="8640"/>
          </a:xfrm>
          <a:prstGeom prst="line">
            <a:avLst/>
          </a:prstGeom>
          <a:ln w="54000">
            <a:solidFill>
              <a:srgbClr val="ff0000"/>
            </a:solidFill>
            <a:round/>
          </a:ln>
        </p:spPr>
        <p:style>
          <a:lnRef idx="0"/>
          <a:fillRef idx="0"/>
          <a:effectRef idx="0"/>
          <a:fontRef idx="minor"/>
        </p:style>
      </p:sp>
      <p:sp>
        <p:nvSpPr>
          <p:cNvPr id="283" name="Line 8"/>
          <p:cNvSpPr/>
          <p:nvPr/>
        </p:nvSpPr>
        <p:spPr>
          <a:xfrm>
            <a:off x="7399440" y="4022280"/>
            <a:ext cx="77760" cy="0"/>
          </a:xfrm>
          <a:prstGeom prst="line">
            <a:avLst/>
          </a:prstGeom>
          <a:ln w="54000">
            <a:solidFill>
              <a:srgbClr val="ff0000"/>
            </a:solidFill>
            <a:round/>
          </a:ln>
        </p:spPr>
        <p:style>
          <a:lnRef idx="0"/>
          <a:fillRef idx="0"/>
          <a:effectRef idx="0"/>
          <a:fontRef idx="minor"/>
        </p:style>
      </p:sp>
      <p:sp>
        <p:nvSpPr>
          <p:cNvPr id="284" name="Line 9"/>
          <p:cNvSpPr/>
          <p:nvPr/>
        </p:nvSpPr>
        <p:spPr>
          <a:xfrm flipV="1">
            <a:off x="7477200" y="4013640"/>
            <a:ext cx="69480" cy="8640"/>
          </a:xfrm>
          <a:prstGeom prst="line">
            <a:avLst/>
          </a:prstGeom>
          <a:ln w="54000">
            <a:solidFill>
              <a:srgbClr val="ff0000"/>
            </a:solidFill>
            <a:round/>
          </a:ln>
        </p:spPr>
        <p:style>
          <a:lnRef idx="0"/>
          <a:fillRef idx="0"/>
          <a:effectRef idx="0"/>
          <a:fontRef idx="minor"/>
        </p:style>
      </p:sp>
      <p:sp>
        <p:nvSpPr>
          <p:cNvPr id="285" name="Line 10"/>
          <p:cNvSpPr/>
          <p:nvPr/>
        </p:nvSpPr>
        <p:spPr>
          <a:xfrm>
            <a:off x="7546680" y="4013640"/>
            <a:ext cx="25920" cy="0"/>
          </a:xfrm>
          <a:prstGeom prst="line">
            <a:avLst/>
          </a:prstGeom>
          <a:ln w="54000">
            <a:solidFill>
              <a:srgbClr val="ff0000"/>
            </a:solidFill>
            <a:round/>
          </a:ln>
        </p:spPr>
        <p:style>
          <a:lnRef idx="0"/>
          <a:fillRef idx="0"/>
          <a:effectRef idx="0"/>
          <a:fontRef idx="minor"/>
        </p:style>
      </p:sp>
      <p:sp>
        <p:nvSpPr>
          <p:cNvPr id="286" name="Line 11"/>
          <p:cNvSpPr/>
          <p:nvPr/>
        </p:nvSpPr>
        <p:spPr>
          <a:xfrm>
            <a:off x="7572600" y="4013640"/>
            <a:ext cx="34920" cy="0"/>
          </a:xfrm>
          <a:prstGeom prst="line">
            <a:avLst/>
          </a:prstGeom>
          <a:ln w="54000">
            <a:solidFill>
              <a:srgbClr val="ff0000"/>
            </a:solidFill>
            <a:round/>
          </a:ln>
        </p:spPr>
        <p:style>
          <a:lnRef idx="0"/>
          <a:fillRef idx="0"/>
          <a:effectRef idx="0"/>
          <a:fontRef idx="minor"/>
        </p:style>
      </p:sp>
      <p:sp>
        <p:nvSpPr>
          <p:cNvPr id="287" name="Line 12"/>
          <p:cNvSpPr/>
          <p:nvPr/>
        </p:nvSpPr>
        <p:spPr>
          <a:xfrm>
            <a:off x="7607520" y="4013640"/>
            <a:ext cx="78120" cy="17280"/>
          </a:xfrm>
          <a:prstGeom prst="line">
            <a:avLst/>
          </a:prstGeom>
          <a:ln w="54000">
            <a:solidFill>
              <a:srgbClr val="ff0000"/>
            </a:solidFill>
            <a:round/>
          </a:ln>
        </p:spPr>
        <p:style>
          <a:lnRef idx="0"/>
          <a:fillRef idx="0"/>
          <a:effectRef idx="0"/>
          <a:fontRef idx="minor"/>
        </p:style>
      </p:sp>
      <p:sp>
        <p:nvSpPr>
          <p:cNvPr id="288" name="Line 13"/>
          <p:cNvSpPr/>
          <p:nvPr/>
        </p:nvSpPr>
        <p:spPr>
          <a:xfrm>
            <a:off x="7685640" y="4030920"/>
            <a:ext cx="104040" cy="8640"/>
          </a:xfrm>
          <a:prstGeom prst="line">
            <a:avLst/>
          </a:prstGeom>
          <a:ln w="54000">
            <a:solidFill>
              <a:srgbClr val="ff0000"/>
            </a:solidFill>
            <a:round/>
          </a:ln>
        </p:spPr>
        <p:style>
          <a:lnRef idx="0"/>
          <a:fillRef idx="0"/>
          <a:effectRef idx="0"/>
          <a:fontRef idx="minor"/>
        </p:style>
      </p:sp>
      <p:sp>
        <p:nvSpPr>
          <p:cNvPr id="289" name="Line 14"/>
          <p:cNvSpPr/>
          <p:nvPr/>
        </p:nvSpPr>
        <p:spPr>
          <a:xfrm>
            <a:off x="7789680" y="4039560"/>
            <a:ext cx="34560" cy="0"/>
          </a:xfrm>
          <a:prstGeom prst="line">
            <a:avLst/>
          </a:prstGeom>
          <a:ln w="54000">
            <a:solidFill>
              <a:srgbClr val="ff0000"/>
            </a:solidFill>
            <a:round/>
          </a:ln>
        </p:spPr>
        <p:style>
          <a:lnRef idx="0"/>
          <a:fillRef idx="0"/>
          <a:effectRef idx="0"/>
          <a:fontRef idx="minor"/>
        </p:style>
      </p:sp>
      <p:sp>
        <p:nvSpPr>
          <p:cNvPr id="290" name="Line 15"/>
          <p:cNvSpPr/>
          <p:nvPr/>
        </p:nvSpPr>
        <p:spPr>
          <a:xfrm>
            <a:off x="7824240" y="4039560"/>
            <a:ext cx="26280" cy="0"/>
          </a:xfrm>
          <a:prstGeom prst="line">
            <a:avLst/>
          </a:prstGeom>
          <a:ln w="54000">
            <a:solidFill>
              <a:srgbClr val="ff0000"/>
            </a:solidFill>
            <a:round/>
          </a:ln>
        </p:spPr>
        <p:style>
          <a:lnRef idx="0"/>
          <a:fillRef idx="0"/>
          <a:effectRef idx="0"/>
          <a:fontRef idx="minor"/>
        </p:style>
      </p:sp>
      <p:sp>
        <p:nvSpPr>
          <p:cNvPr id="291" name="Line 16"/>
          <p:cNvSpPr/>
          <p:nvPr/>
        </p:nvSpPr>
        <p:spPr>
          <a:xfrm>
            <a:off x="7850520" y="4039560"/>
            <a:ext cx="34560" cy="0"/>
          </a:xfrm>
          <a:prstGeom prst="line">
            <a:avLst/>
          </a:prstGeom>
          <a:ln w="54000">
            <a:solidFill>
              <a:srgbClr val="ff0000"/>
            </a:solidFill>
            <a:round/>
          </a:ln>
        </p:spPr>
        <p:style>
          <a:lnRef idx="0"/>
          <a:fillRef idx="0"/>
          <a:effectRef idx="0"/>
          <a:fontRef idx="minor"/>
        </p:style>
      </p:sp>
      <p:sp>
        <p:nvSpPr>
          <p:cNvPr id="292" name="Line 17"/>
          <p:cNvSpPr/>
          <p:nvPr/>
        </p:nvSpPr>
        <p:spPr>
          <a:xfrm>
            <a:off x="7885080" y="4039560"/>
            <a:ext cx="51840" cy="8640"/>
          </a:xfrm>
          <a:prstGeom prst="line">
            <a:avLst/>
          </a:prstGeom>
          <a:ln w="54000">
            <a:solidFill>
              <a:srgbClr val="ff0000"/>
            </a:solidFill>
            <a:round/>
          </a:ln>
        </p:spPr>
        <p:style>
          <a:lnRef idx="0"/>
          <a:fillRef idx="0"/>
          <a:effectRef idx="0"/>
          <a:fontRef idx="minor"/>
        </p:style>
      </p:sp>
      <p:sp>
        <p:nvSpPr>
          <p:cNvPr id="293" name="Line 18"/>
          <p:cNvSpPr/>
          <p:nvPr/>
        </p:nvSpPr>
        <p:spPr>
          <a:xfrm>
            <a:off x="7936920" y="4048200"/>
            <a:ext cx="9000" cy="0"/>
          </a:xfrm>
          <a:prstGeom prst="line">
            <a:avLst/>
          </a:prstGeom>
          <a:ln w="54000">
            <a:solidFill>
              <a:srgbClr val="ff0000"/>
            </a:solidFill>
            <a:round/>
          </a:ln>
        </p:spPr>
        <p:style>
          <a:lnRef idx="0"/>
          <a:fillRef idx="0"/>
          <a:effectRef idx="0"/>
          <a:fontRef idx="minor"/>
        </p:style>
      </p:sp>
      <p:sp>
        <p:nvSpPr>
          <p:cNvPr id="294" name="Line 19"/>
          <p:cNvSpPr/>
          <p:nvPr/>
        </p:nvSpPr>
        <p:spPr>
          <a:xfrm>
            <a:off x="4987800" y="3970080"/>
            <a:ext cx="8640" cy="0"/>
          </a:xfrm>
          <a:prstGeom prst="line">
            <a:avLst/>
          </a:prstGeom>
          <a:ln w="54000">
            <a:solidFill>
              <a:srgbClr val="ff0000"/>
            </a:solidFill>
            <a:round/>
          </a:ln>
        </p:spPr>
        <p:style>
          <a:lnRef idx="0"/>
          <a:fillRef idx="0"/>
          <a:effectRef idx="0"/>
          <a:fontRef idx="minor"/>
        </p:style>
      </p:sp>
      <p:sp>
        <p:nvSpPr>
          <p:cNvPr id="295" name="Line 20"/>
          <p:cNvSpPr/>
          <p:nvPr/>
        </p:nvSpPr>
        <p:spPr>
          <a:xfrm>
            <a:off x="4996440" y="3970080"/>
            <a:ext cx="25920" cy="0"/>
          </a:xfrm>
          <a:prstGeom prst="line">
            <a:avLst/>
          </a:prstGeom>
          <a:ln w="54000">
            <a:solidFill>
              <a:srgbClr val="ff0000"/>
            </a:solidFill>
            <a:round/>
          </a:ln>
        </p:spPr>
        <p:style>
          <a:lnRef idx="0"/>
          <a:fillRef idx="0"/>
          <a:effectRef idx="0"/>
          <a:fontRef idx="minor"/>
        </p:style>
      </p:sp>
      <p:sp>
        <p:nvSpPr>
          <p:cNvPr id="296" name="Line 21"/>
          <p:cNvSpPr/>
          <p:nvPr/>
        </p:nvSpPr>
        <p:spPr>
          <a:xfrm>
            <a:off x="5022360" y="3970080"/>
            <a:ext cx="138960" cy="0"/>
          </a:xfrm>
          <a:prstGeom prst="line">
            <a:avLst/>
          </a:prstGeom>
          <a:ln w="54000">
            <a:solidFill>
              <a:srgbClr val="ff0000"/>
            </a:solidFill>
            <a:round/>
          </a:ln>
        </p:spPr>
        <p:style>
          <a:lnRef idx="0"/>
          <a:fillRef idx="0"/>
          <a:effectRef idx="0"/>
          <a:fontRef idx="minor"/>
        </p:style>
      </p:sp>
      <p:sp>
        <p:nvSpPr>
          <p:cNvPr id="297" name="Line 22"/>
          <p:cNvSpPr/>
          <p:nvPr/>
        </p:nvSpPr>
        <p:spPr>
          <a:xfrm>
            <a:off x="5161320" y="3970080"/>
            <a:ext cx="216720" cy="8640"/>
          </a:xfrm>
          <a:prstGeom prst="line">
            <a:avLst/>
          </a:prstGeom>
          <a:ln w="54000">
            <a:solidFill>
              <a:srgbClr val="ff0000"/>
            </a:solidFill>
            <a:round/>
          </a:ln>
        </p:spPr>
        <p:style>
          <a:lnRef idx="0"/>
          <a:fillRef idx="0"/>
          <a:effectRef idx="0"/>
          <a:fontRef idx="minor"/>
        </p:style>
      </p:sp>
      <p:sp>
        <p:nvSpPr>
          <p:cNvPr id="298" name="Line 23"/>
          <p:cNvSpPr/>
          <p:nvPr/>
        </p:nvSpPr>
        <p:spPr>
          <a:xfrm>
            <a:off x="5378040" y="3978720"/>
            <a:ext cx="156240" cy="17640"/>
          </a:xfrm>
          <a:prstGeom prst="line">
            <a:avLst/>
          </a:prstGeom>
          <a:ln w="54000">
            <a:solidFill>
              <a:srgbClr val="ff0000"/>
            </a:solidFill>
            <a:round/>
          </a:ln>
        </p:spPr>
        <p:style>
          <a:lnRef idx="0"/>
          <a:fillRef idx="0"/>
          <a:effectRef idx="0"/>
          <a:fontRef idx="minor"/>
        </p:style>
      </p:sp>
      <p:sp>
        <p:nvSpPr>
          <p:cNvPr id="299" name="Line 24"/>
          <p:cNvSpPr/>
          <p:nvPr/>
        </p:nvSpPr>
        <p:spPr>
          <a:xfrm>
            <a:off x="5534280" y="3996360"/>
            <a:ext cx="121320" cy="8640"/>
          </a:xfrm>
          <a:prstGeom prst="line">
            <a:avLst/>
          </a:prstGeom>
          <a:ln w="54000">
            <a:solidFill>
              <a:srgbClr val="ff0000"/>
            </a:solidFill>
            <a:round/>
          </a:ln>
        </p:spPr>
        <p:style>
          <a:lnRef idx="0"/>
          <a:fillRef idx="0"/>
          <a:effectRef idx="0"/>
          <a:fontRef idx="minor"/>
        </p:style>
      </p:sp>
      <p:sp>
        <p:nvSpPr>
          <p:cNvPr id="300" name="Line 25"/>
          <p:cNvSpPr/>
          <p:nvPr/>
        </p:nvSpPr>
        <p:spPr>
          <a:xfrm>
            <a:off x="5655600" y="4005000"/>
            <a:ext cx="52200" cy="0"/>
          </a:xfrm>
          <a:prstGeom prst="line">
            <a:avLst/>
          </a:prstGeom>
          <a:ln w="54000">
            <a:solidFill>
              <a:srgbClr val="ff0000"/>
            </a:solidFill>
            <a:round/>
          </a:ln>
        </p:spPr>
        <p:style>
          <a:lnRef idx="0"/>
          <a:fillRef idx="0"/>
          <a:effectRef idx="0"/>
          <a:fontRef idx="minor"/>
        </p:style>
      </p:sp>
      <p:sp>
        <p:nvSpPr>
          <p:cNvPr id="301" name="Line 26"/>
          <p:cNvSpPr/>
          <p:nvPr/>
        </p:nvSpPr>
        <p:spPr>
          <a:xfrm flipV="1">
            <a:off x="5707800" y="3996360"/>
            <a:ext cx="25920" cy="8640"/>
          </a:xfrm>
          <a:prstGeom prst="line">
            <a:avLst/>
          </a:prstGeom>
          <a:ln w="54000">
            <a:solidFill>
              <a:srgbClr val="ff0000"/>
            </a:solidFill>
            <a:round/>
          </a:ln>
        </p:spPr>
        <p:style>
          <a:lnRef idx="0"/>
          <a:fillRef idx="0"/>
          <a:effectRef idx="0"/>
          <a:fontRef idx="minor"/>
        </p:style>
      </p:sp>
      <p:sp>
        <p:nvSpPr>
          <p:cNvPr id="302" name="Line 27"/>
          <p:cNvSpPr/>
          <p:nvPr/>
        </p:nvSpPr>
        <p:spPr>
          <a:xfrm flipV="1">
            <a:off x="5733720" y="3987720"/>
            <a:ext cx="34920" cy="8640"/>
          </a:xfrm>
          <a:prstGeom prst="line">
            <a:avLst/>
          </a:prstGeom>
          <a:ln w="54000">
            <a:solidFill>
              <a:srgbClr val="ff0000"/>
            </a:solidFill>
            <a:round/>
          </a:ln>
        </p:spPr>
        <p:style>
          <a:lnRef idx="0"/>
          <a:fillRef idx="0"/>
          <a:effectRef idx="0"/>
          <a:fontRef idx="minor"/>
        </p:style>
      </p:sp>
      <p:sp>
        <p:nvSpPr>
          <p:cNvPr id="303" name="Line 28"/>
          <p:cNvSpPr/>
          <p:nvPr/>
        </p:nvSpPr>
        <p:spPr>
          <a:xfrm>
            <a:off x="5768640" y="3987720"/>
            <a:ext cx="25920" cy="0"/>
          </a:xfrm>
          <a:prstGeom prst="line">
            <a:avLst/>
          </a:prstGeom>
          <a:ln w="54000">
            <a:solidFill>
              <a:srgbClr val="ff0000"/>
            </a:solidFill>
            <a:round/>
          </a:ln>
        </p:spPr>
        <p:style>
          <a:lnRef idx="0"/>
          <a:fillRef idx="0"/>
          <a:effectRef idx="0"/>
          <a:fontRef idx="minor"/>
        </p:style>
      </p:sp>
      <p:sp>
        <p:nvSpPr>
          <p:cNvPr id="304" name="Line 29"/>
          <p:cNvSpPr/>
          <p:nvPr/>
        </p:nvSpPr>
        <p:spPr>
          <a:xfrm>
            <a:off x="5794560" y="3987720"/>
            <a:ext cx="60840" cy="0"/>
          </a:xfrm>
          <a:prstGeom prst="line">
            <a:avLst/>
          </a:prstGeom>
          <a:ln w="54000">
            <a:solidFill>
              <a:srgbClr val="ff0000"/>
            </a:solidFill>
            <a:round/>
          </a:ln>
        </p:spPr>
        <p:style>
          <a:lnRef idx="0"/>
          <a:fillRef idx="0"/>
          <a:effectRef idx="0"/>
          <a:fontRef idx="minor"/>
        </p:style>
      </p:sp>
      <p:sp>
        <p:nvSpPr>
          <p:cNvPr id="305" name="Line 30"/>
          <p:cNvSpPr/>
          <p:nvPr/>
        </p:nvSpPr>
        <p:spPr>
          <a:xfrm>
            <a:off x="5855400" y="3987720"/>
            <a:ext cx="25920" cy="0"/>
          </a:xfrm>
          <a:prstGeom prst="line">
            <a:avLst/>
          </a:prstGeom>
          <a:ln w="54000">
            <a:solidFill>
              <a:srgbClr val="ff0000"/>
            </a:solidFill>
            <a:round/>
          </a:ln>
        </p:spPr>
        <p:style>
          <a:lnRef idx="0"/>
          <a:fillRef idx="0"/>
          <a:effectRef idx="0"/>
          <a:fontRef idx="minor"/>
        </p:style>
      </p:sp>
      <p:sp>
        <p:nvSpPr>
          <p:cNvPr id="306" name="Line 31"/>
          <p:cNvSpPr/>
          <p:nvPr/>
        </p:nvSpPr>
        <p:spPr>
          <a:xfrm flipV="1">
            <a:off x="5881320" y="3978720"/>
            <a:ext cx="8640" cy="9000"/>
          </a:xfrm>
          <a:prstGeom prst="line">
            <a:avLst/>
          </a:prstGeom>
          <a:ln w="54000">
            <a:solidFill>
              <a:srgbClr val="ff0000"/>
            </a:solidFill>
            <a:round/>
          </a:ln>
        </p:spPr>
        <p:style>
          <a:lnRef idx="0"/>
          <a:fillRef idx="0"/>
          <a:effectRef idx="0"/>
          <a:fontRef idx="minor"/>
        </p:style>
      </p:sp>
      <p:sp>
        <p:nvSpPr>
          <p:cNvPr id="307" name="Line 32"/>
          <p:cNvSpPr/>
          <p:nvPr/>
        </p:nvSpPr>
        <p:spPr>
          <a:xfrm>
            <a:off x="5889960" y="3978720"/>
            <a:ext cx="8640" cy="0"/>
          </a:xfrm>
          <a:prstGeom prst="line">
            <a:avLst/>
          </a:prstGeom>
          <a:ln w="54000">
            <a:solidFill>
              <a:srgbClr val="ff0000"/>
            </a:solidFill>
            <a:round/>
          </a:ln>
        </p:spPr>
        <p:style>
          <a:lnRef idx="0"/>
          <a:fillRef idx="0"/>
          <a:effectRef idx="0"/>
          <a:fontRef idx="minor"/>
        </p:style>
      </p:sp>
      <p:sp>
        <p:nvSpPr>
          <p:cNvPr id="308" name="Line 33"/>
          <p:cNvSpPr/>
          <p:nvPr/>
        </p:nvSpPr>
        <p:spPr>
          <a:xfrm>
            <a:off x="5898600" y="3978720"/>
            <a:ext cx="17280" cy="0"/>
          </a:xfrm>
          <a:prstGeom prst="line">
            <a:avLst/>
          </a:prstGeom>
          <a:ln w="54000">
            <a:solidFill>
              <a:srgbClr val="ff0000"/>
            </a:solidFill>
            <a:round/>
          </a:ln>
        </p:spPr>
        <p:style>
          <a:lnRef idx="0"/>
          <a:fillRef idx="0"/>
          <a:effectRef idx="0"/>
          <a:fontRef idx="minor"/>
        </p:style>
      </p:sp>
      <p:sp>
        <p:nvSpPr>
          <p:cNvPr id="309" name="Line 34"/>
          <p:cNvSpPr/>
          <p:nvPr/>
        </p:nvSpPr>
        <p:spPr>
          <a:xfrm>
            <a:off x="5915880" y="3978720"/>
            <a:ext cx="17280" cy="0"/>
          </a:xfrm>
          <a:prstGeom prst="line">
            <a:avLst/>
          </a:prstGeom>
          <a:ln w="54000">
            <a:solidFill>
              <a:srgbClr val="ff0000"/>
            </a:solidFill>
            <a:round/>
          </a:ln>
        </p:spPr>
        <p:style>
          <a:lnRef idx="0"/>
          <a:fillRef idx="0"/>
          <a:effectRef idx="0"/>
          <a:fontRef idx="minor"/>
        </p:style>
      </p:sp>
      <p:sp>
        <p:nvSpPr>
          <p:cNvPr id="310" name="Line 35"/>
          <p:cNvSpPr/>
          <p:nvPr/>
        </p:nvSpPr>
        <p:spPr>
          <a:xfrm>
            <a:off x="5933160" y="3978720"/>
            <a:ext cx="8640" cy="0"/>
          </a:xfrm>
          <a:prstGeom prst="line">
            <a:avLst/>
          </a:prstGeom>
          <a:ln w="54000">
            <a:solidFill>
              <a:srgbClr val="ff0000"/>
            </a:solidFill>
            <a:round/>
          </a:ln>
        </p:spPr>
        <p:style>
          <a:lnRef idx="0"/>
          <a:fillRef idx="0"/>
          <a:effectRef idx="0"/>
          <a:fontRef idx="minor"/>
        </p:style>
      </p:sp>
      <p:sp>
        <p:nvSpPr>
          <p:cNvPr id="311" name="Line 36"/>
          <p:cNvSpPr/>
          <p:nvPr/>
        </p:nvSpPr>
        <p:spPr>
          <a:xfrm>
            <a:off x="6219720" y="3970080"/>
            <a:ext cx="8640" cy="0"/>
          </a:xfrm>
          <a:prstGeom prst="line">
            <a:avLst/>
          </a:prstGeom>
          <a:ln w="54000">
            <a:solidFill>
              <a:srgbClr val="ff0000"/>
            </a:solidFill>
            <a:round/>
          </a:ln>
        </p:spPr>
        <p:style>
          <a:lnRef idx="0"/>
          <a:fillRef idx="0"/>
          <a:effectRef idx="0"/>
          <a:fontRef idx="minor"/>
        </p:style>
      </p:sp>
      <p:sp>
        <p:nvSpPr>
          <p:cNvPr id="312" name="Line 37"/>
          <p:cNvSpPr/>
          <p:nvPr/>
        </p:nvSpPr>
        <p:spPr>
          <a:xfrm flipV="1">
            <a:off x="6228360" y="3961440"/>
            <a:ext cx="17280" cy="8640"/>
          </a:xfrm>
          <a:prstGeom prst="line">
            <a:avLst/>
          </a:prstGeom>
          <a:ln w="54000">
            <a:solidFill>
              <a:srgbClr val="ff0000"/>
            </a:solidFill>
            <a:round/>
          </a:ln>
        </p:spPr>
        <p:style>
          <a:lnRef idx="0"/>
          <a:fillRef idx="0"/>
          <a:effectRef idx="0"/>
          <a:fontRef idx="minor"/>
        </p:style>
      </p:sp>
      <p:sp>
        <p:nvSpPr>
          <p:cNvPr id="313" name="Line 38"/>
          <p:cNvSpPr/>
          <p:nvPr/>
        </p:nvSpPr>
        <p:spPr>
          <a:xfrm>
            <a:off x="6245640" y="3961440"/>
            <a:ext cx="17280" cy="0"/>
          </a:xfrm>
          <a:prstGeom prst="line">
            <a:avLst/>
          </a:prstGeom>
          <a:ln w="54000">
            <a:solidFill>
              <a:srgbClr val="ff0000"/>
            </a:solidFill>
            <a:round/>
          </a:ln>
        </p:spPr>
        <p:style>
          <a:lnRef idx="0"/>
          <a:fillRef idx="0"/>
          <a:effectRef idx="0"/>
          <a:fontRef idx="minor"/>
        </p:style>
      </p:sp>
      <p:sp>
        <p:nvSpPr>
          <p:cNvPr id="314" name="Line 39"/>
          <p:cNvSpPr/>
          <p:nvPr/>
        </p:nvSpPr>
        <p:spPr>
          <a:xfrm flipV="1">
            <a:off x="6262920" y="3952800"/>
            <a:ext cx="43560" cy="8640"/>
          </a:xfrm>
          <a:prstGeom prst="line">
            <a:avLst/>
          </a:prstGeom>
          <a:ln w="54000">
            <a:solidFill>
              <a:srgbClr val="ff0000"/>
            </a:solidFill>
            <a:round/>
          </a:ln>
        </p:spPr>
        <p:style>
          <a:lnRef idx="0"/>
          <a:fillRef idx="0"/>
          <a:effectRef idx="0"/>
          <a:fontRef idx="minor"/>
        </p:style>
      </p:sp>
      <p:sp>
        <p:nvSpPr>
          <p:cNvPr id="315" name="Line 40"/>
          <p:cNvSpPr/>
          <p:nvPr/>
        </p:nvSpPr>
        <p:spPr>
          <a:xfrm flipV="1">
            <a:off x="6306480" y="3944160"/>
            <a:ext cx="77760" cy="8640"/>
          </a:xfrm>
          <a:prstGeom prst="line">
            <a:avLst/>
          </a:prstGeom>
          <a:ln w="54000">
            <a:solidFill>
              <a:srgbClr val="ff0000"/>
            </a:solidFill>
            <a:round/>
          </a:ln>
        </p:spPr>
        <p:style>
          <a:lnRef idx="0"/>
          <a:fillRef idx="0"/>
          <a:effectRef idx="0"/>
          <a:fontRef idx="minor"/>
        </p:style>
      </p:sp>
      <p:sp>
        <p:nvSpPr>
          <p:cNvPr id="316" name="Line 41"/>
          <p:cNvSpPr/>
          <p:nvPr/>
        </p:nvSpPr>
        <p:spPr>
          <a:xfrm>
            <a:off x="6384240" y="3944160"/>
            <a:ext cx="26280" cy="0"/>
          </a:xfrm>
          <a:prstGeom prst="line">
            <a:avLst/>
          </a:prstGeom>
          <a:ln w="54000">
            <a:solidFill>
              <a:srgbClr val="ff0000"/>
            </a:solidFill>
            <a:round/>
          </a:ln>
        </p:spPr>
        <p:style>
          <a:lnRef idx="0"/>
          <a:fillRef idx="0"/>
          <a:effectRef idx="0"/>
          <a:fontRef idx="minor"/>
        </p:style>
      </p:sp>
      <p:sp>
        <p:nvSpPr>
          <p:cNvPr id="317" name="Line 42"/>
          <p:cNvSpPr/>
          <p:nvPr/>
        </p:nvSpPr>
        <p:spPr>
          <a:xfrm flipV="1">
            <a:off x="6410520" y="3935520"/>
            <a:ext cx="17280" cy="8640"/>
          </a:xfrm>
          <a:prstGeom prst="line">
            <a:avLst/>
          </a:prstGeom>
          <a:ln w="54000">
            <a:solidFill>
              <a:srgbClr val="ff0000"/>
            </a:solidFill>
            <a:round/>
          </a:ln>
        </p:spPr>
        <p:style>
          <a:lnRef idx="0"/>
          <a:fillRef idx="0"/>
          <a:effectRef idx="0"/>
          <a:fontRef idx="minor"/>
        </p:style>
      </p:sp>
      <p:sp>
        <p:nvSpPr>
          <p:cNvPr id="318" name="Line 43"/>
          <p:cNvSpPr/>
          <p:nvPr/>
        </p:nvSpPr>
        <p:spPr>
          <a:xfrm>
            <a:off x="6427800" y="3935520"/>
            <a:ext cx="8640" cy="0"/>
          </a:xfrm>
          <a:prstGeom prst="line">
            <a:avLst/>
          </a:prstGeom>
          <a:ln w="54000">
            <a:solidFill>
              <a:srgbClr val="ff0000"/>
            </a:solidFill>
            <a:round/>
          </a:ln>
        </p:spPr>
        <p:style>
          <a:lnRef idx="0"/>
          <a:fillRef idx="0"/>
          <a:effectRef idx="0"/>
          <a:fontRef idx="minor"/>
        </p:style>
      </p:sp>
      <p:sp>
        <p:nvSpPr>
          <p:cNvPr id="319" name="Line 44"/>
          <p:cNvSpPr/>
          <p:nvPr/>
        </p:nvSpPr>
        <p:spPr>
          <a:xfrm>
            <a:off x="6436440" y="3935520"/>
            <a:ext cx="8640" cy="0"/>
          </a:xfrm>
          <a:prstGeom prst="line">
            <a:avLst/>
          </a:prstGeom>
          <a:ln w="54000">
            <a:solidFill>
              <a:srgbClr val="ff0000"/>
            </a:solidFill>
            <a:round/>
          </a:ln>
        </p:spPr>
        <p:style>
          <a:lnRef idx="0"/>
          <a:fillRef idx="0"/>
          <a:effectRef idx="0"/>
          <a:fontRef idx="minor"/>
        </p:style>
      </p:sp>
      <p:sp>
        <p:nvSpPr>
          <p:cNvPr id="320" name="Line 45"/>
          <p:cNvSpPr/>
          <p:nvPr/>
        </p:nvSpPr>
        <p:spPr>
          <a:xfrm>
            <a:off x="6445080" y="3935520"/>
            <a:ext cx="8640" cy="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1">
                                  <p:stCondLst>
                                    <p:cond delay="0"/>
                                  </p:stCondLst>
                                  <p:iterate type="el">
                                    <p:tmAbs val="0"/>
                                  </p:iterate>
                                  <p:childTnLst>
                                    <p:set>
                                      <p:cBhvr>
                                        <p:cTn id="6" fill="hold"/>
                                        <p:tgtEl>
                                          <p:spTgt spid="277"/>
                                        </p:tgtEl>
                                        <p:attrNameLst>
                                          <p:attrName>style.visibility</p:attrName>
                                        </p:attrNameLst>
                                      </p:cBhvr>
                                      <p:to>
                                        <p:strVal val="visible"/>
                                      </p:to>
                                    </p:set>
                                  </p:childTnLst>
                                </p:cTn>
                              </p:par>
                              <p:par>
                                <p:cTn id="7" nodeType="withEffect" fill="hold" presetClass="entr" presetID="1">
                                  <p:stCondLst>
                                    <p:cond delay="0"/>
                                  </p:stCondLst>
                                  <p:iterate type="el">
                                    <p:tmAbs val="0"/>
                                  </p:iterate>
                                  <p:childTnLst>
                                    <p:set>
                                      <p:cBhvr>
                                        <p:cTn id="8" fill="hold"/>
                                        <p:tgtEl>
                                          <p:spTgt spid="277">
                                            <p:txEl>
                                              <p:pRg st="0" end="0"/>
                                            </p:txEl>
                                          </p:spTgt>
                                        </p:tgtEl>
                                        <p:attrNameLst>
                                          <p:attrName>style.visibility</p:attrName>
                                        </p:attrNameLst>
                                      </p:cBhvr>
                                      <p:to>
                                        <p:strVal val="visible"/>
                                      </p:to>
                                    </p:set>
                                  </p:childTnLst>
                                </p:cTn>
                              </p:par>
                            </p:childTnLst>
                          </p:cTn>
                        </p:par>
                        <p:par>
                          <p:cTn id="9" fill="hold">
                            <p:stCondLst>
                              <p:cond delay="0"/>
                            </p:stCondLst>
                            <p:childTnLst>
                              <p:par>
                                <p:cTn id="10" nodeType="afterEffect" fill="hold" presetClass="entr" presetID="1">
                                  <p:stCondLst>
                                    <p:cond delay="0"/>
                                  </p:stCondLst>
                                  <p:iterate type="el">
                                    <p:tmAbs val="0"/>
                                  </p:iterate>
                                  <p:childTnLst>
                                    <p:set>
                                      <p:cBhvr>
                                        <p:cTn id="11" fill="hold"/>
                                        <p:tgtEl>
                                          <p:spTgt spid="277">
                                            <p:txEl>
                                              <p:pRg st="1" end="1"/>
                                            </p:txEl>
                                          </p:spTgt>
                                        </p:tgtEl>
                                        <p:attrNameLst>
                                          <p:attrName>style.visibility</p:attrName>
                                        </p:attrNameLst>
                                      </p:cBhvr>
                                      <p:to>
                                        <p:strVal val="visible"/>
                                      </p:to>
                                    </p:set>
                                  </p:childTnLst>
                                </p:cTn>
                              </p:par>
                            </p:childTnLst>
                          </p:cTn>
                        </p:par>
                        <p:par>
                          <p:cTn id="12" fill="hold">
                            <p:stCondLst>
                              <p:cond delay="0"/>
                            </p:stCondLst>
                            <p:childTnLst>
                              <p:par>
                                <p:cTn id="13" nodeType="afterEffect" fill="hold" presetClass="entr" presetID="1">
                                  <p:stCondLst>
                                    <p:cond delay="0"/>
                                  </p:stCondLst>
                                  <p:iterate type="el">
                                    <p:tmAbs val="0"/>
                                  </p:iterate>
                                  <p:childTnLst>
                                    <p:set>
                                      <p:cBhvr>
                                        <p:cTn id="14" fill="hold"/>
                                        <p:tgtEl>
                                          <p:spTgt spid="2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iterate type="el">
                                    <p:tmAbs val="0"/>
                                  </p:iterate>
                                  <p:childTnLst>
                                    <p:set>
                                      <p:cBhvr>
                                        <p:cTn id="18" fill="hold"/>
                                        <p:tgtEl>
                                          <p:spTgt spid="277">
                                            <p:txEl>
                                              <p:pRg st="3" end="3"/>
                                            </p:txEl>
                                          </p:spTgt>
                                        </p:tgtEl>
                                        <p:attrNameLst>
                                          <p:attrName>style.visibility</p:attrName>
                                        </p:attrNameLst>
                                      </p:cBhvr>
                                      <p:to>
                                        <p:strVal val="visible"/>
                                      </p:to>
                                    </p:set>
                                  </p:childTnLst>
                                </p:cTn>
                              </p:par>
                            </p:childTnLst>
                          </p:cTn>
                        </p:par>
                        <p:par>
                          <p:cTn id="19" fill="hold">
                            <p:stCondLst>
                              <p:cond delay="0"/>
                            </p:stCondLst>
                            <p:childTnLst>
                              <p:par>
                                <p:cTn id="20" nodeType="afterEffect" fill="hold" presetClass="entr" presetID="1">
                                  <p:stCondLst>
                                    <p:cond delay="0"/>
                                  </p:stCondLst>
                                  <p:iterate type="el">
                                    <p:tmAbs val="0"/>
                                  </p:iterate>
                                  <p:childTnLst>
                                    <p:set>
                                      <p:cBhvr>
                                        <p:cTn id="21" fill="hold"/>
                                        <p:tgtEl>
                                          <p:spTgt spid="277">
                                            <p:txEl>
                                              <p:pRg st="4" end="4"/>
                                            </p:txEl>
                                          </p:spTgt>
                                        </p:tgtEl>
                                        <p:attrNameLst>
                                          <p:attrName>style.visibility</p:attrName>
                                        </p:attrNameLst>
                                      </p:cBhvr>
                                      <p:to>
                                        <p:strVal val="visible"/>
                                      </p:to>
                                    </p:set>
                                  </p:childTnLst>
                                </p:cTn>
                              </p:par>
                            </p:childTnLst>
                          </p:cTn>
                        </p:par>
                        <p:par>
                          <p:cTn id="22" fill="hold">
                            <p:stCondLst>
                              <p:cond delay="0"/>
                            </p:stCondLst>
                            <p:childTnLst>
                              <p:par>
                                <p:cTn id="23" nodeType="afterEffect" fill="hold" presetClass="entr" presetID="1">
                                  <p:stCondLst>
                                    <p:cond delay="0"/>
                                  </p:stCondLst>
                                  <p:iterate type="el">
                                    <p:tmAbs val="0"/>
                                  </p:iterate>
                                  <p:childTnLst>
                                    <p:set>
                                      <p:cBhvr>
                                        <p:cTn id="24" fill="hold"/>
                                        <p:tgtEl>
                                          <p:spTgt spid="277">
                                            <p:txEl>
                                              <p:pRg st="5" end="5"/>
                                            </p:txEl>
                                          </p:spTgt>
                                        </p:tgtEl>
                                        <p:attrNameLst>
                                          <p:attrName>style.visibility</p:attrName>
                                        </p:attrNameLst>
                                      </p:cBhvr>
                                      <p:to>
                                        <p:strVal val="visible"/>
                                      </p:to>
                                    </p:set>
                                  </p:childTnLst>
                                </p:cTn>
                              </p:par>
                            </p:childTnLst>
                          </p:cTn>
                        </p:par>
                        <p:par>
                          <p:cTn id="25" fill="hold">
                            <p:stCondLst>
                              <p:cond delay="0"/>
                            </p:stCondLst>
                            <p:childTnLst>
                              <p:par>
                                <p:cTn id="26" nodeType="afterEffect" fill="hold" presetClass="entr" presetID="1">
                                  <p:stCondLst>
                                    <p:cond delay="0"/>
                                  </p:stCondLst>
                                  <p:iterate type="el">
                                    <p:tmAbs val="0"/>
                                  </p:iterate>
                                  <p:childTnLst>
                                    <p:set>
                                      <p:cBhvr>
                                        <p:cTn id="27" fill="hold"/>
                                        <p:tgtEl>
                                          <p:spTgt spid="277">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image15.png" descr=""/>
          <p:cNvPicPr/>
          <p:nvPr/>
        </p:nvPicPr>
        <p:blipFill>
          <a:blip r:embed="rId1"/>
          <a:stretch/>
        </p:blipFill>
        <p:spPr>
          <a:xfrm>
            <a:off x="695880" y="2750040"/>
            <a:ext cx="2327760" cy="1281600"/>
          </a:xfrm>
          <a:prstGeom prst="rect">
            <a:avLst/>
          </a:prstGeom>
          <a:ln w="12600">
            <a:noFill/>
          </a:ln>
        </p:spPr>
      </p:pic>
      <p:sp>
        <p:nvSpPr>
          <p:cNvPr id="322"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优化</a:t>
            </a:r>
            <a:endParaRPr b="0" lang="en-US" sz="3200" spc="-1" strike="noStrike">
              <a:latin typeface="Arial"/>
            </a:endParaRPr>
          </a:p>
        </p:txBody>
      </p:sp>
      <p:sp>
        <p:nvSpPr>
          <p:cNvPr id="323" name="CustomShape 2"/>
          <p:cNvSpPr/>
          <p:nvPr/>
        </p:nvSpPr>
        <p:spPr>
          <a:xfrm>
            <a:off x="3240000" y="1674000"/>
            <a:ext cx="633924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连边太慢</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考虑将每条火车经过的站点中优先级最低的节点作为这条火车的优先级</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若两条火车运行区间有重叠，考虑重叠的这部分区间</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若经过站点不相同，则一定是某条优先级较高火车经过的站点的包含另一条的站点</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因此将每条火车建点，仍然将大于关系建边求最长链</a:t>
            </a:r>
            <a:endParaRPr b="0" lang="en-US" sz="1800" spc="-1" strike="noStrike">
              <a:latin typeface="Arial"/>
            </a:endParaRPr>
          </a:p>
        </p:txBody>
      </p:sp>
      <p:sp>
        <p:nvSpPr>
          <p:cNvPr id="324" name="Line 3"/>
          <p:cNvSpPr/>
          <p:nvPr/>
        </p:nvSpPr>
        <p:spPr>
          <a:xfrm>
            <a:off x="1908360" y="4074480"/>
            <a:ext cx="8640" cy="0"/>
          </a:xfrm>
          <a:prstGeom prst="line">
            <a:avLst/>
          </a:prstGeom>
          <a:ln w="54000">
            <a:solidFill>
              <a:srgbClr val="ff0000"/>
            </a:solidFill>
            <a:round/>
          </a:ln>
        </p:spPr>
        <p:style>
          <a:lnRef idx="0"/>
          <a:fillRef idx="0"/>
          <a:effectRef idx="0"/>
          <a:fontRef idx="minor"/>
        </p:style>
      </p:sp>
      <p:sp>
        <p:nvSpPr>
          <p:cNvPr id="325" name="Line 4"/>
          <p:cNvSpPr/>
          <p:nvPr/>
        </p:nvSpPr>
        <p:spPr>
          <a:xfrm>
            <a:off x="1917000" y="4074480"/>
            <a:ext cx="173520" cy="0"/>
          </a:xfrm>
          <a:prstGeom prst="line">
            <a:avLst/>
          </a:prstGeom>
          <a:ln w="54000">
            <a:solidFill>
              <a:srgbClr val="ff0000"/>
            </a:solidFill>
            <a:round/>
          </a:ln>
        </p:spPr>
        <p:style>
          <a:lnRef idx="0"/>
          <a:fillRef idx="0"/>
          <a:effectRef idx="0"/>
          <a:fontRef idx="minor"/>
        </p:style>
      </p:sp>
      <p:sp>
        <p:nvSpPr>
          <p:cNvPr id="326" name="Line 5"/>
          <p:cNvSpPr/>
          <p:nvPr/>
        </p:nvSpPr>
        <p:spPr>
          <a:xfrm>
            <a:off x="2090520" y="4074480"/>
            <a:ext cx="529200" cy="17280"/>
          </a:xfrm>
          <a:prstGeom prst="line">
            <a:avLst/>
          </a:prstGeom>
          <a:ln w="54000">
            <a:solidFill>
              <a:srgbClr val="ff0000"/>
            </a:solidFill>
            <a:round/>
          </a:ln>
        </p:spPr>
        <p:style>
          <a:lnRef idx="0"/>
          <a:fillRef idx="0"/>
          <a:effectRef idx="0"/>
          <a:fontRef idx="minor"/>
        </p:style>
      </p:sp>
      <p:sp>
        <p:nvSpPr>
          <p:cNvPr id="327" name="Line 6"/>
          <p:cNvSpPr/>
          <p:nvPr/>
        </p:nvSpPr>
        <p:spPr>
          <a:xfrm>
            <a:off x="2619720" y="4091760"/>
            <a:ext cx="225360" cy="8640"/>
          </a:xfrm>
          <a:prstGeom prst="line">
            <a:avLst/>
          </a:prstGeom>
          <a:ln w="54000">
            <a:solidFill>
              <a:srgbClr val="ff0000"/>
            </a:solidFill>
            <a:round/>
          </a:ln>
        </p:spPr>
        <p:style>
          <a:lnRef idx="0"/>
          <a:fillRef idx="0"/>
          <a:effectRef idx="0"/>
          <a:fontRef idx="minor"/>
        </p:style>
      </p:sp>
      <p:sp>
        <p:nvSpPr>
          <p:cNvPr id="328" name="Line 7"/>
          <p:cNvSpPr/>
          <p:nvPr/>
        </p:nvSpPr>
        <p:spPr>
          <a:xfrm>
            <a:off x="2845080" y="4100400"/>
            <a:ext cx="52200" cy="0"/>
          </a:xfrm>
          <a:prstGeom prst="line">
            <a:avLst/>
          </a:prstGeom>
          <a:ln w="54000">
            <a:solidFill>
              <a:srgbClr val="ff0000"/>
            </a:solidFill>
            <a:round/>
          </a:ln>
        </p:spPr>
        <p:style>
          <a:lnRef idx="0"/>
          <a:fillRef idx="0"/>
          <a:effectRef idx="0"/>
          <a:fontRef idx="minor"/>
        </p:style>
      </p:sp>
      <p:sp>
        <p:nvSpPr>
          <p:cNvPr id="329" name="Line 8"/>
          <p:cNvSpPr/>
          <p:nvPr/>
        </p:nvSpPr>
        <p:spPr>
          <a:xfrm>
            <a:off x="2897280" y="4100400"/>
            <a:ext cx="8640" cy="0"/>
          </a:xfrm>
          <a:prstGeom prst="line">
            <a:avLst/>
          </a:prstGeom>
          <a:ln w="54000">
            <a:solidFill>
              <a:srgbClr val="ff0000"/>
            </a:solidFill>
            <a:round/>
          </a:ln>
        </p:spPr>
        <p:style>
          <a:lnRef idx="0"/>
          <a:fillRef idx="0"/>
          <a:effectRef idx="0"/>
          <a:fontRef idx="minor"/>
        </p:style>
      </p:sp>
      <p:sp>
        <p:nvSpPr>
          <p:cNvPr id="330" name="Line 9"/>
          <p:cNvSpPr/>
          <p:nvPr/>
        </p:nvSpPr>
        <p:spPr>
          <a:xfrm>
            <a:off x="2905920" y="4100400"/>
            <a:ext cx="8640" cy="0"/>
          </a:xfrm>
          <a:prstGeom prst="line">
            <a:avLst/>
          </a:prstGeom>
          <a:ln w="54000">
            <a:solidFill>
              <a:srgbClr val="ff0000"/>
            </a:solidFill>
            <a:round/>
          </a:ln>
        </p:spPr>
        <p:style>
          <a:lnRef idx="0"/>
          <a:fillRef idx="0"/>
          <a:effectRef idx="0"/>
          <a:fontRef idx="minor"/>
        </p:style>
      </p:sp>
      <p:sp>
        <p:nvSpPr>
          <p:cNvPr id="331" name="Line 10"/>
          <p:cNvSpPr/>
          <p:nvPr/>
        </p:nvSpPr>
        <p:spPr>
          <a:xfrm flipV="1">
            <a:off x="2914560" y="4057200"/>
            <a:ext cx="43560" cy="43200"/>
          </a:xfrm>
          <a:prstGeom prst="line">
            <a:avLst/>
          </a:prstGeom>
          <a:ln w="54000">
            <a:solidFill>
              <a:srgbClr val="ff0000"/>
            </a:solidFill>
            <a:round/>
          </a:ln>
        </p:spPr>
        <p:style>
          <a:lnRef idx="0"/>
          <a:fillRef idx="0"/>
          <a:effectRef idx="0"/>
          <a:fontRef idx="minor"/>
        </p:style>
      </p:sp>
      <p:sp>
        <p:nvSpPr>
          <p:cNvPr id="332" name="Line 11"/>
          <p:cNvSpPr/>
          <p:nvPr/>
        </p:nvSpPr>
        <p:spPr>
          <a:xfrm flipV="1">
            <a:off x="2958120" y="4005000"/>
            <a:ext cx="34560" cy="52200"/>
          </a:xfrm>
          <a:prstGeom prst="line">
            <a:avLst/>
          </a:prstGeom>
          <a:ln w="54000">
            <a:solidFill>
              <a:srgbClr val="ff0000"/>
            </a:solidFill>
            <a:round/>
          </a:ln>
        </p:spPr>
        <p:style>
          <a:lnRef idx="0"/>
          <a:fillRef idx="0"/>
          <a:effectRef idx="0"/>
          <a:fontRef idx="minor"/>
        </p:style>
      </p:sp>
      <p:sp>
        <p:nvSpPr>
          <p:cNvPr id="333" name="Line 12"/>
          <p:cNvSpPr/>
          <p:nvPr/>
        </p:nvSpPr>
        <p:spPr>
          <a:xfrm flipV="1">
            <a:off x="2992680" y="3952800"/>
            <a:ext cx="17280" cy="52200"/>
          </a:xfrm>
          <a:prstGeom prst="line">
            <a:avLst/>
          </a:prstGeom>
          <a:ln w="54000">
            <a:solidFill>
              <a:srgbClr val="ff0000"/>
            </a:solidFill>
            <a:round/>
          </a:ln>
        </p:spPr>
        <p:style>
          <a:lnRef idx="0"/>
          <a:fillRef idx="0"/>
          <a:effectRef idx="0"/>
          <a:fontRef idx="minor"/>
        </p:style>
      </p:sp>
      <p:sp>
        <p:nvSpPr>
          <p:cNvPr id="334" name="Line 13"/>
          <p:cNvSpPr/>
          <p:nvPr/>
        </p:nvSpPr>
        <p:spPr>
          <a:xfrm flipV="1">
            <a:off x="3009960" y="3926880"/>
            <a:ext cx="0" cy="25920"/>
          </a:xfrm>
          <a:prstGeom prst="line">
            <a:avLst/>
          </a:prstGeom>
          <a:ln w="54000">
            <a:solidFill>
              <a:srgbClr val="ff0000"/>
            </a:solidFill>
            <a:round/>
          </a:ln>
        </p:spPr>
        <p:style>
          <a:lnRef idx="0"/>
          <a:fillRef idx="0"/>
          <a:effectRef idx="0"/>
          <a:fontRef idx="minor"/>
        </p:style>
      </p:sp>
      <p:sp>
        <p:nvSpPr>
          <p:cNvPr id="335" name="Line 14"/>
          <p:cNvSpPr/>
          <p:nvPr/>
        </p:nvSpPr>
        <p:spPr>
          <a:xfrm flipH="1" flipV="1">
            <a:off x="2984040" y="3891960"/>
            <a:ext cx="25920" cy="34920"/>
          </a:xfrm>
          <a:prstGeom prst="line">
            <a:avLst/>
          </a:prstGeom>
          <a:ln w="54000">
            <a:solidFill>
              <a:srgbClr val="ff0000"/>
            </a:solidFill>
            <a:round/>
          </a:ln>
        </p:spPr>
        <p:style>
          <a:lnRef idx="0"/>
          <a:fillRef idx="0"/>
          <a:effectRef idx="0"/>
          <a:fontRef idx="minor"/>
        </p:style>
      </p:sp>
      <p:sp>
        <p:nvSpPr>
          <p:cNvPr id="336" name="Line 15"/>
          <p:cNvSpPr/>
          <p:nvPr/>
        </p:nvSpPr>
        <p:spPr>
          <a:xfrm flipH="1" flipV="1">
            <a:off x="2931840" y="3866040"/>
            <a:ext cx="52200" cy="25920"/>
          </a:xfrm>
          <a:prstGeom prst="line">
            <a:avLst/>
          </a:prstGeom>
          <a:ln w="54000">
            <a:solidFill>
              <a:srgbClr val="ff0000"/>
            </a:solidFill>
            <a:round/>
          </a:ln>
        </p:spPr>
        <p:style>
          <a:lnRef idx="0"/>
          <a:fillRef idx="0"/>
          <a:effectRef idx="0"/>
          <a:fontRef idx="minor"/>
        </p:style>
      </p:sp>
      <p:sp>
        <p:nvSpPr>
          <p:cNvPr id="337" name="Line 16"/>
          <p:cNvSpPr/>
          <p:nvPr/>
        </p:nvSpPr>
        <p:spPr>
          <a:xfrm flipH="1" flipV="1">
            <a:off x="2654280" y="3848400"/>
            <a:ext cx="277560" cy="17640"/>
          </a:xfrm>
          <a:prstGeom prst="line">
            <a:avLst/>
          </a:prstGeom>
          <a:ln w="54000">
            <a:solidFill>
              <a:srgbClr val="ff0000"/>
            </a:solidFill>
            <a:round/>
          </a:ln>
        </p:spPr>
        <p:style>
          <a:lnRef idx="0"/>
          <a:fillRef idx="0"/>
          <a:effectRef idx="0"/>
          <a:fontRef idx="minor"/>
        </p:style>
      </p:sp>
      <p:sp>
        <p:nvSpPr>
          <p:cNvPr id="338" name="Line 17"/>
          <p:cNvSpPr/>
          <p:nvPr/>
        </p:nvSpPr>
        <p:spPr>
          <a:xfrm flipH="1" flipV="1">
            <a:off x="2177280" y="3822480"/>
            <a:ext cx="477000" cy="25920"/>
          </a:xfrm>
          <a:prstGeom prst="line">
            <a:avLst/>
          </a:prstGeom>
          <a:ln w="54000">
            <a:solidFill>
              <a:srgbClr val="ff0000"/>
            </a:solidFill>
            <a:round/>
          </a:ln>
        </p:spPr>
        <p:style>
          <a:lnRef idx="0"/>
          <a:fillRef idx="0"/>
          <a:effectRef idx="0"/>
          <a:fontRef idx="minor"/>
        </p:style>
      </p:sp>
      <p:sp>
        <p:nvSpPr>
          <p:cNvPr id="339" name="Line 18"/>
          <p:cNvSpPr/>
          <p:nvPr/>
        </p:nvSpPr>
        <p:spPr>
          <a:xfrm flipH="1">
            <a:off x="2142720" y="3822480"/>
            <a:ext cx="34560" cy="8640"/>
          </a:xfrm>
          <a:prstGeom prst="line">
            <a:avLst/>
          </a:prstGeom>
          <a:ln w="54000">
            <a:solidFill>
              <a:srgbClr val="ff0000"/>
            </a:solidFill>
            <a:round/>
          </a:ln>
        </p:spPr>
        <p:style>
          <a:lnRef idx="0"/>
          <a:fillRef idx="0"/>
          <a:effectRef idx="0"/>
          <a:fontRef idx="minor"/>
        </p:style>
      </p:sp>
      <p:sp>
        <p:nvSpPr>
          <p:cNvPr id="340" name="Line 19"/>
          <p:cNvSpPr/>
          <p:nvPr/>
        </p:nvSpPr>
        <p:spPr>
          <a:xfrm flipH="1">
            <a:off x="2134080" y="3831120"/>
            <a:ext cx="8640" cy="8640"/>
          </a:xfrm>
          <a:prstGeom prst="line">
            <a:avLst/>
          </a:prstGeom>
          <a:ln w="54000">
            <a:solidFill>
              <a:srgbClr val="ff0000"/>
            </a:solidFill>
            <a:round/>
          </a:ln>
        </p:spPr>
        <p:style>
          <a:lnRef idx="0"/>
          <a:fillRef idx="0"/>
          <a:effectRef idx="0"/>
          <a:fontRef idx="minor"/>
        </p:style>
      </p:sp>
      <p:sp>
        <p:nvSpPr>
          <p:cNvPr id="341" name="Line 20"/>
          <p:cNvSpPr/>
          <p:nvPr/>
        </p:nvSpPr>
        <p:spPr>
          <a:xfrm flipH="1">
            <a:off x="2125080" y="3839760"/>
            <a:ext cx="9000" cy="0"/>
          </a:xfrm>
          <a:prstGeom prst="line">
            <a:avLst/>
          </a:prstGeom>
          <a:ln w="54000">
            <a:solidFill>
              <a:srgbClr val="ff0000"/>
            </a:solidFill>
            <a:round/>
          </a:ln>
        </p:spPr>
        <p:style>
          <a:lnRef idx="0"/>
          <a:fillRef idx="0"/>
          <a:effectRef idx="0"/>
          <a:fontRef idx="minor"/>
        </p:style>
      </p:sp>
      <p:sp>
        <p:nvSpPr>
          <p:cNvPr id="342" name="Line 21"/>
          <p:cNvSpPr/>
          <p:nvPr/>
        </p:nvSpPr>
        <p:spPr>
          <a:xfrm flipH="1">
            <a:off x="2038320" y="3839760"/>
            <a:ext cx="86760" cy="0"/>
          </a:xfrm>
          <a:prstGeom prst="line">
            <a:avLst/>
          </a:prstGeom>
          <a:ln w="54000">
            <a:solidFill>
              <a:srgbClr val="ff0000"/>
            </a:solidFill>
            <a:round/>
          </a:ln>
        </p:spPr>
        <p:style>
          <a:lnRef idx="0"/>
          <a:fillRef idx="0"/>
          <a:effectRef idx="0"/>
          <a:fontRef idx="minor"/>
        </p:style>
      </p:sp>
      <p:sp>
        <p:nvSpPr>
          <p:cNvPr id="343" name="Line 22"/>
          <p:cNvSpPr/>
          <p:nvPr/>
        </p:nvSpPr>
        <p:spPr>
          <a:xfrm flipH="1" flipV="1">
            <a:off x="1942920" y="3831120"/>
            <a:ext cx="95400" cy="8640"/>
          </a:xfrm>
          <a:prstGeom prst="line">
            <a:avLst/>
          </a:prstGeom>
          <a:ln w="54000">
            <a:solidFill>
              <a:srgbClr val="ff0000"/>
            </a:solidFill>
            <a:round/>
          </a:ln>
        </p:spPr>
        <p:style>
          <a:lnRef idx="0"/>
          <a:fillRef idx="0"/>
          <a:effectRef idx="0"/>
          <a:fontRef idx="minor"/>
        </p:style>
      </p:sp>
      <p:sp>
        <p:nvSpPr>
          <p:cNvPr id="344" name="Line 23"/>
          <p:cNvSpPr/>
          <p:nvPr/>
        </p:nvSpPr>
        <p:spPr>
          <a:xfrm flipH="1">
            <a:off x="1908360" y="3831120"/>
            <a:ext cx="34560" cy="0"/>
          </a:xfrm>
          <a:prstGeom prst="line">
            <a:avLst/>
          </a:prstGeom>
          <a:ln w="54000">
            <a:solidFill>
              <a:srgbClr val="ff0000"/>
            </a:solidFill>
            <a:round/>
          </a:ln>
        </p:spPr>
        <p:style>
          <a:lnRef idx="0"/>
          <a:fillRef idx="0"/>
          <a:effectRef idx="0"/>
          <a:fontRef idx="minor"/>
        </p:style>
      </p:sp>
      <p:sp>
        <p:nvSpPr>
          <p:cNvPr id="345" name="Line 24"/>
          <p:cNvSpPr/>
          <p:nvPr/>
        </p:nvSpPr>
        <p:spPr>
          <a:xfrm flipH="1">
            <a:off x="1899720" y="3831120"/>
            <a:ext cx="8640" cy="0"/>
          </a:xfrm>
          <a:prstGeom prst="line">
            <a:avLst/>
          </a:prstGeom>
          <a:ln w="54000">
            <a:solidFill>
              <a:srgbClr val="ff0000"/>
            </a:solidFill>
            <a:round/>
          </a:ln>
        </p:spPr>
        <p:style>
          <a:lnRef idx="0"/>
          <a:fillRef idx="0"/>
          <a:effectRef idx="0"/>
          <a:fontRef idx="minor"/>
        </p:style>
      </p:sp>
      <p:sp>
        <p:nvSpPr>
          <p:cNvPr id="346" name="Line 25"/>
          <p:cNvSpPr/>
          <p:nvPr/>
        </p:nvSpPr>
        <p:spPr>
          <a:xfrm flipH="1">
            <a:off x="1891080" y="3831120"/>
            <a:ext cx="8640" cy="0"/>
          </a:xfrm>
          <a:prstGeom prst="line">
            <a:avLst/>
          </a:prstGeom>
          <a:ln w="54000">
            <a:solidFill>
              <a:srgbClr val="ff0000"/>
            </a:solidFill>
            <a:round/>
          </a:ln>
        </p:spPr>
        <p:style>
          <a:lnRef idx="0"/>
          <a:fillRef idx="0"/>
          <a:effectRef idx="0"/>
          <a:fontRef idx="minor"/>
        </p:style>
      </p:sp>
      <p:sp>
        <p:nvSpPr>
          <p:cNvPr id="347" name="Line 26"/>
          <p:cNvSpPr/>
          <p:nvPr/>
        </p:nvSpPr>
        <p:spPr>
          <a:xfrm flipH="1">
            <a:off x="1882440" y="3831120"/>
            <a:ext cx="8640" cy="17280"/>
          </a:xfrm>
          <a:prstGeom prst="line">
            <a:avLst/>
          </a:prstGeom>
          <a:ln w="54000">
            <a:solidFill>
              <a:srgbClr val="ff0000"/>
            </a:solidFill>
            <a:round/>
          </a:ln>
        </p:spPr>
        <p:style>
          <a:lnRef idx="0"/>
          <a:fillRef idx="0"/>
          <a:effectRef idx="0"/>
          <a:fontRef idx="minor"/>
        </p:style>
      </p:sp>
      <p:sp>
        <p:nvSpPr>
          <p:cNvPr id="348" name="Line 27"/>
          <p:cNvSpPr/>
          <p:nvPr/>
        </p:nvSpPr>
        <p:spPr>
          <a:xfrm flipH="1">
            <a:off x="1847520" y="3848400"/>
            <a:ext cx="34920" cy="34920"/>
          </a:xfrm>
          <a:prstGeom prst="line">
            <a:avLst/>
          </a:prstGeom>
          <a:ln w="54000">
            <a:solidFill>
              <a:srgbClr val="ff0000"/>
            </a:solidFill>
            <a:round/>
          </a:ln>
        </p:spPr>
        <p:style>
          <a:lnRef idx="0"/>
          <a:fillRef idx="0"/>
          <a:effectRef idx="0"/>
          <a:fontRef idx="minor"/>
        </p:style>
      </p:sp>
      <p:sp>
        <p:nvSpPr>
          <p:cNvPr id="349" name="Line 28"/>
          <p:cNvSpPr/>
          <p:nvPr/>
        </p:nvSpPr>
        <p:spPr>
          <a:xfrm flipH="1">
            <a:off x="1838880" y="3883320"/>
            <a:ext cx="8640" cy="17280"/>
          </a:xfrm>
          <a:prstGeom prst="line">
            <a:avLst/>
          </a:prstGeom>
          <a:ln w="54000">
            <a:solidFill>
              <a:srgbClr val="ff0000"/>
            </a:solidFill>
            <a:round/>
          </a:ln>
        </p:spPr>
        <p:style>
          <a:lnRef idx="0"/>
          <a:fillRef idx="0"/>
          <a:effectRef idx="0"/>
          <a:fontRef idx="minor"/>
        </p:style>
      </p:sp>
      <p:sp>
        <p:nvSpPr>
          <p:cNvPr id="350" name="Line 29"/>
          <p:cNvSpPr/>
          <p:nvPr/>
        </p:nvSpPr>
        <p:spPr>
          <a:xfrm flipH="1">
            <a:off x="1830240" y="3900600"/>
            <a:ext cx="8640" cy="8640"/>
          </a:xfrm>
          <a:prstGeom prst="line">
            <a:avLst/>
          </a:prstGeom>
          <a:ln w="54000">
            <a:solidFill>
              <a:srgbClr val="ff0000"/>
            </a:solidFill>
            <a:round/>
          </a:ln>
        </p:spPr>
        <p:style>
          <a:lnRef idx="0"/>
          <a:fillRef idx="0"/>
          <a:effectRef idx="0"/>
          <a:fontRef idx="minor"/>
        </p:style>
      </p:sp>
      <p:sp>
        <p:nvSpPr>
          <p:cNvPr id="351" name="Line 30"/>
          <p:cNvSpPr/>
          <p:nvPr/>
        </p:nvSpPr>
        <p:spPr>
          <a:xfrm flipH="1">
            <a:off x="1821600" y="3909240"/>
            <a:ext cx="8640" cy="8640"/>
          </a:xfrm>
          <a:prstGeom prst="line">
            <a:avLst/>
          </a:prstGeom>
          <a:ln w="54000">
            <a:solidFill>
              <a:srgbClr val="ff0000"/>
            </a:solidFill>
            <a:round/>
          </a:ln>
        </p:spPr>
        <p:style>
          <a:lnRef idx="0"/>
          <a:fillRef idx="0"/>
          <a:effectRef idx="0"/>
          <a:fontRef idx="minor"/>
        </p:style>
      </p:sp>
      <p:sp>
        <p:nvSpPr>
          <p:cNvPr id="352" name="Line 31"/>
          <p:cNvSpPr/>
          <p:nvPr/>
        </p:nvSpPr>
        <p:spPr>
          <a:xfrm>
            <a:off x="1821600" y="3917880"/>
            <a:ext cx="0" cy="9000"/>
          </a:xfrm>
          <a:prstGeom prst="line">
            <a:avLst/>
          </a:prstGeom>
          <a:ln w="54000">
            <a:solidFill>
              <a:srgbClr val="ff0000"/>
            </a:solidFill>
            <a:round/>
          </a:ln>
        </p:spPr>
        <p:style>
          <a:lnRef idx="0"/>
          <a:fillRef idx="0"/>
          <a:effectRef idx="0"/>
          <a:fontRef idx="minor"/>
        </p:style>
      </p:sp>
      <p:sp>
        <p:nvSpPr>
          <p:cNvPr id="353" name="Line 32"/>
          <p:cNvSpPr/>
          <p:nvPr/>
        </p:nvSpPr>
        <p:spPr>
          <a:xfrm flipH="1">
            <a:off x="1812960" y="3926880"/>
            <a:ext cx="8640" cy="17280"/>
          </a:xfrm>
          <a:prstGeom prst="line">
            <a:avLst/>
          </a:prstGeom>
          <a:ln w="54000">
            <a:solidFill>
              <a:srgbClr val="ff0000"/>
            </a:solidFill>
            <a:round/>
          </a:ln>
        </p:spPr>
        <p:style>
          <a:lnRef idx="0"/>
          <a:fillRef idx="0"/>
          <a:effectRef idx="0"/>
          <a:fontRef idx="minor"/>
        </p:style>
      </p:sp>
      <p:sp>
        <p:nvSpPr>
          <p:cNvPr id="354" name="Line 33"/>
          <p:cNvSpPr/>
          <p:nvPr/>
        </p:nvSpPr>
        <p:spPr>
          <a:xfrm flipH="1">
            <a:off x="1795680" y="3944160"/>
            <a:ext cx="17280" cy="25920"/>
          </a:xfrm>
          <a:prstGeom prst="line">
            <a:avLst/>
          </a:prstGeom>
          <a:ln w="54000">
            <a:solidFill>
              <a:srgbClr val="ff0000"/>
            </a:solidFill>
            <a:round/>
          </a:ln>
        </p:spPr>
        <p:style>
          <a:lnRef idx="0"/>
          <a:fillRef idx="0"/>
          <a:effectRef idx="0"/>
          <a:fontRef idx="minor"/>
        </p:style>
      </p:sp>
      <p:sp>
        <p:nvSpPr>
          <p:cNvPr id="355" name="Line 34"/>
          <p:cNvSpPr/>
          <p:nvPr/>
        </p:nvSpPr>
        <p:spPr>
          <a:xfrm>
            <a:off x="1795680" y="3970080"/>
            <a:ext cx="0" cy="8640"/>
          </a:xfrm>
          <a:prstGeom prst="line">
            <a:avLst/>
          </a:prstGeom>
          <a:ln w="54000">
            <a:solidFill>
              <a:srgbClr val="ff0000"/>
            </a:solidFill>
            <a:round/>
          </a:ln>
        </p:spPr>
        <p:style>
          <a:lnRef idx="0"/>
          <a:fillRef idx="0"/>
          <a:effectRef idx="0"/>
          <a:fontRef idx="minor"/>
        </p:style>
      </p:sp>
      <p:sp>
        <p:nvSpPr>
          <p:cNvPr id="356" name="Line 35"/>
          <p:cNvSpPr/>
          <p:nvPr/>
        </p:nvSpPr>
        <p:spPr>
          <a:xfrm>
            <a:off x="1795680" y="3978720"/>
            <a:ext cx="0" cy="9000"/>
          </a:xfrm>
          <a:prstGeom prst="line">
            <a:avLst/>
          </a:prstGeom>
          <a:ln w="54000">
            <a:solidFill>
              <a:srgbClr val="ff0000"/>
            </a:solidFill>
            <a:round/>
          </a:ln>
        </p:spPr>
        <p:style>
          <a:lnRef idx="0"/>
          <a:fillRef idx="0"/>
          <a:effectRef idx="0"/>
          <a:fontRef idx="minor"/>
        </p:style>
      </p:sp>
      <p:sp>
        <p:nvSpPr>
          <p:cNvPr id="357" name="Line 36"/>
          <p:cNvSpPr/>
          <p:nvPr/>
        </p:nvSpPr>
        <p:spPr>
          <a:xfrm>
            <a:off x="1795680" y="3987720"/>
            <a:ext cx="0" cy="8640"/>
          </a:xfrm>
          <a:prstGeom prst="line">
            <a:avLst/>
          </a:prstGeom>
          <a:ln w="54000">
            <a:solidFill>
              <a:srgbClr val="ff0000"/>
            </a:solidFill>
            <a:round/>
          </a:ln>
        </p:spPr>
        <p:style>
          <a:lnRef idx="0"/>
          <a:fillRef idx="0"/>
          <a:effectRef idx="0"/>
          <a:fontRef idx="minor"/>
        </p:style>
      </p:sp>
      <p:sp>
        <p:nvSpPr>
          <p:cNvPr id="358" name="Line 37"/>
          <p:cNvSpPr/>
          <p:nvPr/>
        </p:nvSpPr>
        <p:spPr>
          <a:xfrm>
            <a:off x="1795680" y="3996360"/>
            <a:ext cx="0" cy="8640"/>
          </a:xfrm>
          <a:prstGeom prst="line">
            <a:avLst/>
          </a:prstGeom>
          <a:ln w="54000">
            <a:solidFill>
              <a:srgbClr val="ff0000"/>
            </a:solidFill>
            <a:round/>
          </a:ln>
        </p:spPr>
        <p:style>
          <a:lnRef idx="0"/>
          <a:fillRef idx="0"/>
          <a:effectRef idx="0"/>
          <a:fontRef idx="minor"/>
        </p:style>
      </p:sp>
      <p:sp>
        <p:nvSpPr>
          <p:cNvPr id="359" name="Line 38"/>
          <p:cNvSpPr/>
          <p:nvPr/>
        </p:nvSpPr>
        <p:spPr>
          <a:xfrm>
            <a:off x="1795680" y="4005000"/>
            <a:ext cx="25920" cy="43200"/>
          </a:xfrm>
          <a:prstGeom prst="line">
            <a:avLst/>
          </a:prstGeom>
          <a:ln w="54000">
            <a:solidFill>
              <a:srgbClr val="ff0000"/>
            </a:solidFill>
            <a:round/>
          </a:ln>
        </p:spPr>
        <p:style>
          <a:lnRef idx="0"/>
          <a:fillRef idx="0"/>
          <a:effectRef idx="0"/>
          <a:fontRef idx="minor"/>
        </p:style>
      </p:sp>
      <p:sp>
        <p:nvSpPr>
          <p:cNvPr id="360" name="Line 39"/>
          <p:cNvSpPr/>
          <p:nvPr/>
        </p:nvSpPr>
        <p:spPr>
          <a:xfrm>
            <a:off x="1821600" y="4048200"/>
            <a:ext cx="25920" cy="34920"/>
          </a:xfrm>
          <a:prstGeom prst="line">
            <a:avLst/>
          </a:prstGeom>
          <a:ln w="54000">
            <a:solidFill>
              <a:srgbClr val="ff0000"/>
            </a:solidFill>
            <a:round/>
          </a:ln>
        </p:spPr>
        <p:style>
          <a:lnRef idx="0"/>
          <a:fillRef idx="0"/>
          <a:effectRef idx="0"/>
          <a:fontRef idx="minor"/>
        </p:style>
      </p:sp>
      <p:sp>
        <p:nvSpPr>
          <p:cNvPr id="361" name="Line 40"/>
          <p:cNvSpPr/>
          <p:nvPr/>
        </p:nvSpPr>
        <p:spPr>
          <a:xfrm>
            <a:off x="1847520" y="4083120"/>
            <a:ext cx="34920" cy="8640"/>
          </a:xfrm>
          <a:prstGeom prst="line">
            <a:avLst/>
          </a:prstGeom>
          <a:ln w="54000">
            <a:solidFill>
              <a:srgbClr val="ff0000"/>
            </a:solidFill>
            <a:round/>
          </a:ln>
        </p:spPr>
        <p:style>
          <a:lnRef idx="0"/>
          <a:fillRef idx="0"/>
          <a:effectRef idx="0"/>
          <a:fontRef idx="minor"/>
        </p:style>
      </p:sp>
      <p:sp>
        <p:nvSpPr>
          <p:cNvPr id="362" name="Line 41"/>
          <p:cNvSpPr/>
          <p:nvPr/>
        </p:nvSpPr>
        <p:spPr>
          <a:xfrm>
            <a:off x="1882440" y="4091760"/>
            <a:ext cx="17280" cy="864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偏序关系</a:t>
            </a:r>
            <a:endParaRPr b="0" lang="en-US" sz="3200" spc="-1" strike="noStrike">
              <a:latin typeface="Arial"/>
            </a:endParaRPr>
          </a:p>
        </p:txBody>
      </p:sp>
      <p:sp>
        <p:nvSpPr>
          <p:cNvPr id="364"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393120" indent="-294480">
              <a:lnSpc>
                <a:spcPct val="100000"/>
              </a:lnSpc>
              <a:spcBef>
                <a:spcPts val="901"/>
              </a:spcBef>
              <a:buClr>
                <a:srgbClr val="000000"/>
              </a:buClr>
              <a:buSzPct val="45000"/>
              <a:buFont typeface="Wingdings" charset="2"/>
              <a:buChar char=""/>
            </a:pPr>
            <a:r>
              <a:rPr b="0" lang="en-US" sz="1550" spc="-92" strike="noStrike">
                <a:solidFill>
                  <a:srgbClr val="000000"/>
                </a:solidFill>
                <a:latin typeface="Menlo"/>
                <a:ea typeface="Menlo"/>
              </a:rPr>
              <a:t>从自反性、对称性、传递性三个方面考虑集合的某个关系</a:t>
            </a:r>
            <a:endParaRPr b="0" lang="en-US" sz="1550" spc="-1" strike="noStrike">
              <a:latin typeface="Arial"/>
            </a:endParaRPr>
          </a:p>
          <a:p>
            <a:pPr marL="393120" indent="-294480">
              <a:lnSpc>
                <a:spcPct val="100000"/>
              </a:lnSpc>
              <a:spcBef>
                <a:spcPts val="901"/>
              </a:spcBef>
              <a:buClr>
                <a:srgbClr val="000000"/>
              </a:buClr>
              <a:buSzPct val="45000"/>
              <a:buFont typeface="Wingdings" charset="2"/>
              <a:buChar char=""/>
            </a:pPr>
            <a:r>
              <a:rPr b="0" lang="en-US" sz="1550" spc="-92" strike="noStrike">
                <a:solidFill>
                  <a:srgbClr val="000000"/>
                </a:solidFill>
                <a:latin typeface="Menlo"/>
                <a:ea typeface="Menlo"/>
              </a:rPr>
              <a:t>类似小于等于</a:t>
            </a:r>
            <a:endParaRPr b="0" lang="en-US" sz="1550" spc="-1" strike="noStrike">
              <a:latin typeface="Arial"/>
            </a:endParaRPr>
          </a:p>
          <a:p>
            <a:pPr lvl="1" marL="786240" indent="-294480">
              <a:lnSpc>
                <a:spcPct val="100000"/>
              </a:lnSpc>
              <a:spcBef>
                <a:spcPts val="700"/>
              </a:spcBef>
              <a:buClr>
                <a:srgbClr val="000000"/>
              </a:buClr>
              <a:buSzPct val="75000"/>
              <a:buFont typeface="Symbol"/>
              <a:buChar char="-"/>
            </a:pPr>
            <a:r>
              <a:rPr b="0" lang="en-US" sz="1550" spc="-92" strike="noStrike">
                <a:solidFill>
                  <a:srgbClr val="000000"/>
                </a:solidFill>
                <a:latin typeface="Verdana"/>
                <a:ea typeface="Verdana"/>
              </a:rPr>
              <a:t>∀</a:t>
            </a:r>
            <a:r>
              <a:rPr b="0" lang="en-US" sz="1550" spc="-92" strike="noStrike">
                <a:solidFill>
                  <a:srgbClr val="000000"/>
                </a:solidFill>
                <a:latin typeface="Verdana"/>
                <a:ea typeface="Verdana"/>
              </a:rPr>
              <a:t>a∈S, a≤a</a:t>
            </a:r>
            <a:endParaRPr b="0" lang="en-US" sz="1550" spc="-1" strike="noStrike">
              <a:latin typeface="Arial"/>
            </a:endParaRPr>
          </a:p>
          <a:p>
            <a:pPr lvl="1" marL="786240" indent="-294480">
              <a:lnSpc>
                <a:spcPct val="100000"/>
              </a:lnSpc>
              <a:spcBef>
                <a:spcPts val="700"/>
              </a:spcBef>
              <a:buClr>
                <a:srgbClr val="000000"/>
              </a:buClr>
              <a:buSzPct val="75000"/>
              <a:buFont typeface="Symbol"/>
              <a:buChar char="-"/>
            </a:pPr>
            <a:r>
              <a:rPr b="0" lang="en-US" sz="1550" spc="-92" strike="noStrike">
                <a:solidFill>
                  <a:srgbClr val="000000"/>
                </a:solidFill>
                <a:latin typeface="Menlo"/>
                <a:ea typeface="Menlo"/>
              </a:rPr>
              <a:t>∀</a:t>
            </a:r>
            <a:r>
              <a:rPr b="0" lang="en-US" sz="1550" spc="-92" strike="noStrike">
                <a:solidFill>
                  <a:srgbClr val="000000"/>
                </a:solidFill>
                <a:latin typeface="Menlo"/>
                <a:ea typeface="Menlo"/>
              </a:rPr>
              <a:t>a, b∈S, a≤b</a:t>
            </a:r>
            <a:r>
              <a:rPr b="0" lang="en-US" sz="1550" spc="-92" strike="noStrike">
                <a:solidFill>
                  <a:srgbClr val="000000"/>
                </a:solidFill>
                <a:latin typeface="Menlo"/>
                <a:ea typeface="Menlo"/>
              </a:rPr>
              <a:t>且</a:t>
            </a:r>
            <a:r>
              <a:rPr b="0" lang="en-US" sz="1550" spc="-92" strike="noStrike">
                <a:solidFill>
                  <a:srgbClr val="000000"/>
                </a:solidFill>
                <a:latin typeface="Menlo"/>
                <a:ea typeface="Menlo"/>
              </a:rPr>
              <a:t>b≤a</a:t>
            </a:r>
            <a:r>
              <a:rPr b="0" lang="en-US" sz="1550" spc="-92" strike="noStrike">
                <a:solidFill>
                  <a:srgbClr val="000000"/>
                </a:solidFill>
                <a:latin typeface="Menlo"/>
                <a:ea typeface="Menlo"/>
              </a:rPr>
              <a:t>，则</a:t>
            </a:r>
            <a:r>
              <a:rPr b="0" lang="en-US" sz="1550" spc="-92" strike="noStrike">
                <a:solidFill>
                  <a:srgbClr val="000000"/>
                </a:solidFill>
                <a:latin typeface="Menlo"/>
                <a:ea typeface="Menlo"/>
              </a:rPr>
              <a:t>a=b</a:t>
            </a:r>
            <a:endParaRPr b="0" lang="en-US" sz="1550" spc="-1" strike="noStrike">
              <a:latin typeface="Arial"/>
            </a:endParaRPr>
          </a:p>
          <a:p>
            <a:pPr lvl="1" marL="786240" indent="-294480">
              <a:lnSpc>
                <a:spcPct val="100000"/>
              </a:lnSpc>
              <a:spcBef>
                <a:spcPts val="700"/>
              </a:spcBef>
              <a:buClr>
                <a:srgbClr val="000000"/>
              </a:buClr>
              <a:buSzPct val="75000"/>
              <a:buFont typeface="Symbol"/>
              <a:buChar char="-"/>
            </a:pPr>
            <a:r>
              <a:rPr b="0" lang="en-US" sz="1550" spc="-92" strike="noStrike">
                <a:solidFill>
                  <a:srgbClr val="000000"/>
                </a:solidFill>
                <a:latin typeface="Menlo"/>
                <a:ea typeface="Menlo"/>
              </a:rPr>
              <a:t>∀</a:t>
            </a:r>
            <a:r>
              <a:rPr b="0" lang="en-US" sz="1550" spc="-92" strike="noStrike">
                <a:solidFill>
                  <a:srgbClr val="000000"/>
                </a:solidFill>
                <a:latin typeface="Menlo"/>
                <a:ea typeface="Menlo"/>
              </a:rPr>
              <a:t>a,b,c∈S, a≤b</a:t>
            </a:r>
            <a:r>
              <a:rPr b="0" lang="en-US" sz="1550" spc="-92" strike="noStrike">
                <a:solidFill>
                  <a:srgbClr val="000000"/>
                </a:solidFill>
                <a:latin typeface="SimHei"/>
                <a:ea typeface="SimHei"/>
              </a:rPr>
              <a:t>且</a:t>
            </a:r>
            <a:r>
              <a:rPr b="0" lang="en-US" sz="1550" spc="-92" strike="noStrike">
                <a:solidFill>
                  <a:srgbClr val="000000"/>
                </a:solidFill>
                <a:latin typeface="Menlo"/>
                <a:ea typeface="Menlo"/>
              </a:rPr>
              <a:t>b≤c, </a:t>
            </a:r>
            <a:r>
              <a:rPr b="0" lang="en-US" sz="1550" spc="-92" strike="noStrike">
                <a:solidFill>
                  <a:srgbClr val="000000"/>
                </a:solidFill>
                <a:latin typeface="SimHei"/>
                <a:ea typeface="SimHei"/>
              </a:rPr>
              <a:t>则</a:t>
            </a:r>
            <a:r>
              <a:rPr b="0" lang="en-US" sz="1550" spc="-92" strike="noStrike">
                <a:solidFill>
                  <a:srgbClr val="000000"/>
                </a:solidFill>
                <a:latin typeface="Menlo"/>
                <a:ea typeface="Menlo"/>
              </a:rPr>
              <a:t>a≤c</a:t>
            </a:r>
            <a:endParaRPr b="0" lang="en-US" sz="1550" spc="-1" strike="noStrike">
              <a:latin typeface="Arial"/>
            </a:endParaRPr>
          </a:p>
          <a:p>
            <a:pPr marL="393120" indent="-294480">
              <a:lnSpc>
                <a:spcPct val="100000"/>
              </a:lnSpc>
              <a:spcBef>
                <a:spcPts val="901"/>
              </a:spcBef>
              <a:buClr>
                <a:srgbClr val="000000"/>
              </a:buClr>
              <a:buSzPct val="45000"/>
              <a:buFont typeface="Wingdings" charset="2"/>
              <a:buChar char=""/>
            </a:pPr>
            <a:r>
              <a:rPr b="0" lang="en-US" sz="1550" spc="-92" strike="noStrike">
                <a:solidFill>
                  <a:srgbClr val="000000"/>
                </a:solidFill>
                <a:latin typeface="Menlo"/>
                <a:ea typeface="Menlo"/>
              </a:rPr>
              <a:t>类似小于</a:t>
            </a:r>
            <a:endParaRPr b="0" lang="en-US" sz="1550" spc="-1" strike="noStrike">
              <a:latin typeface="Arial"/>
            </a:endParaRPr>
          </a:p>
          <a:p>
            <a:pPr lvl="1" marL="786240" indent="-294480">
              <a:lnSpc>
                <a:spcPct val="100000"/>
              </a:lnSpc>
              <a:spcBef>
                <a:spcPts val="700"/>
              </a:spcBef>
              <a:buClr>
                <a:srgbClr val="000000"/>
              </a:buClr>
              <a:buSzPct val="75000"/>
              <a:buFont typeface="Symbol"/>
              <a:buChar char="-"/>
            </a:pPr>
            <a:r>
              <a:rPr b="0" lang="en-US" sz="1550" spc="-92" strike="noStrike">
                <a:solidFill>
                  <a:srgbClr val="000000"/>
                </a:solidFill>
                <a:latin typeface="Menlo"/>
                <a:ea typeface="Menlo"/>
              </a:rPr>
              <a:t>∀</a:t>
            </a:r>
            <a:r>
              <a:rPr b="0" lang="en-US" sz="1550" spc="-92" strike="noStrike">
                <a:solidFill>
                  <a:srgbClr val="000000"/>
                </a:solidFill>
                <a:latin typeface="Menlo"/>
                <a:ea typeface="Menlo"/>
              </a:rPr>
              <a:t>a∈S, a</a:t>
            </a:r>
            <a:r>
              <a:rPr b="0" lang="en-US" sz="1550" spc="-92" strike="noStrike">
                <a:solidFill>
                  <a:srgbClr val="000000"/>
                </a:solidFill>
                <a:latin typeface="SimHei"/>
                <a:ea typeface="SimHei"/>
              </a:rPr>
              <a:t>≮</a:t>
            </a:r>
            <a:r>
              <a:rPr b="0" lang="en-US" sz="1550" spc="-92" strike="noStrike">
                <a:solidFill>
                  <a:srgbClr val="000000"/>
                </a:solidFill>
                <a:latin typeface="Menlo"/>
                <a:ea typeface="Menlo"/>
              </a:rPr>
              <a:t>a</a:t>
            </a:r>
            <a:endParaRPr b="0" lang="en-US" sz="1550" spc="-1" strike="noStrike">
              <a:latin typeface="Arial"/>
            </a:endParaRPr>
          </a:p>
          <a:p>
            <a:pPr lvl="1" marL="786240" indent="-294480">
              <a:lnSpc>
                <a:spcPct val="100000"/>
              </a:lnSpc>
              <a:spcBef>
                <a:spcPts val="700"/>
              </a:spcBef>
              <a:buClr>
                <a:srgbClr val="000000"/>
              </a:buClr>
              <a:buSzPct val="75000"/>
              <a:buFont typeface="Symbol"/>
              <a:buChar char="-"/>
            </a:pPr>
            <a:r>
              <a:rPr b="0" lang="en-US" sz="1550" spc="-92" strike="noStrike">
                <a:solidFill>
                  <a:srgbClr val="000000"/>
                </a:solidFill>
                <a:latin typeface="Menlo"/>
                <a:ea typeface="Menlo"/>
              </a:rPr>
              <a:t>∀</a:t>
            </a:r>
            <a:r>
              <a:rPr b="0" lang="en-US" sz="1550" spc="-92" strike="noStrike">
                <a:solidFill>
                  <a:srgbClr val="000000"/>
                </a:solidFill>
                <a:latin typeface="Menlo"/>
                <a:ea typeface="Menlo"/>
              </a:rPr>
              <a:t>a, b∈S, a&lt;b</a:t>
            </a:r>
            <a:r>
              <a:rPr b="0" lang="en-US" sz="1550" spc="-92" strike="noStrike">
                <a:solidFill>
                  <a:srgbClr val="000000"/>
                </a:solidFill>
                <a:latin typeface="Menlo"/>
                <a:ea typeface="Menlo"/>
              </a:rPr>
              <a:t>，则</a:t>
            </a:r>
            <a:r>
              <a:rPr b="0" lang="en-US" sz="1550" spc="-92" strike="noStrike">
                <a:solidFill>
                  <a:srgbClr val="000000"/>
                </a:solidFill>
                <a:latin typeface="Menlo"/>
                <a:ea typeface="Menlo"/>
              </a:rPr>
              <a:t>b</a:t>
            </a:r>
            <a:r>
              <a:rPr b="0" lang="en-US" sz="1550" spc="-92" strike="noStrike">
                <a:solidFill>
                  <a:srgbClr val="000000"/>
                </a:solidFill>
                <a:latin typeface="SimHei"/>
                <a:ea typeface="SimHei"/>
              </a:rPr>
              <a:t>≮</a:t>
            </a:r>
            <a:r>
              <a:rPr b="0" lang="en-US" sz="1550" spc="-92" strike="noStrike">
                <a:solidFill>
                  <a:srgbClr val="000000"/>
                </a:solidFill>
                <a:latin typeface="Menlo"/>
                <a:ea typeface="Menlo"/>
              </a:rPr>
              <a:t>a</a:t>
            </a:r>
            <a:endParaRPr b="0" lang="en-US" sz="1550" spc="-1" strike="noStrike">
              <a:latin typeface="Arial"/>
            </a:endParaRPr>
          </a:p>
          <a:p>
            <a:pPr lvl="1" marL="786240" indent="-294480">
              <a:lnSpc>
                <a:spcPct val="100000"/>
              </a:lnSpc>
              <a:spcBef>
                <a:spcPts val="700"/>
              </a:spcBef>
              <a:buClr>
                <a:srgbClr val="000000"/>
              </a:buClr>
              <a:buSzPct val="75000"/>
              <a:buFont typeface="Symbol"/>
              <a:buChar char="-"/>
            </a:pPr>
            <a:r>
              <a:rPr b="0" lang="en-US" sz="1550" spc="-92" strike="noStrike">
                <a:solidFill>
                  <a:srgbClr val="000000"/>
                </a:solidFill>
                <a:latin typeface="Menlo"/>
                <a:ea typeface="Menlo"/>
              </a:rPr>
              <a:t>∀</a:t>
            </a:r>
            <a:r>
              <a:rPr b="0" lang="en-US" sz="1550" spc="-92" strike="noStrike">
                <a:solidFill>
                  <a:srgbClr val="000000"/>
                </a:solidFill>
                <a:latin typeface="Menlo"/>
                <a:ea typeface="Menlo"/>
              </a:rPr>
              <a:t>a,b,c∈S, a&lt;b</a:t>
            </a:r>
            <a:r>
              <a:rPr b="0" lang="en-US" sz="1550" spc="-92" strike="noStrike">
                <a:solidFill>
                  <a:srgbClr val="000000"/>
                </a:solidFill>
                <a:latin typeface="SimHei"/>
                <a:ea typeface="SimHei"/>
              </a:rPr>
              <a:t>且</a:t>
            </a:r>
            <a:r>
              <a:rPr b="0" lang="en-US" sz="1550" spc="-92" strike="noStrike">
                <a:solidFill>
                  <a:srgbClr val="000000"/>
                </a:solidFill>
                <a:latin typeface="Menlo"/>
                <a:ea typeface="Menlo"/>
              </a:rPr>
              <a:t>b&lt;c, </a:t>
            </a:r>
            <a:r>
              <a:rPr b="0" lang="en-US" sz="1550" spc="-92" strike="noStrike">
                <a:solidFill>
                  <a:srgbClr val="000000"/>
                </a:solidFill>
                <a:latin typeface="SimHei"/>
                <a:ea typeface="SimHei"/>
              </a:rPr>
              <a:t>则</a:t>
            </a:r>
            <a:r>
              <a:rPr b="0" lang="en-US" sz="1550" spc="-92" strike="noStrike">
                <a:solidFill>
                  <a:srgbClr val="000000"/>
                </a:solidFill>
                <a:latin typeface="Menlo"/>
                <a:ea typeface="Menlo"/>
              </a:rPr>
              <a:t>a&lt;c</a:t>
            </a:r>
            <a:endParaRPr b="0" lang="en-US" sz="1550" spc="-1" strike="noStrike">
              <a:latin typeface="Arial"/>
            </a:endParaRPr>
          </a:p>
          <a:p>
            <a:pPr marL="393120" indent="-294480">
              <a:lnSpc>
                <a:spcPct val="100000"/>
              </a:lnSpc>
              <a:spcBef>
                <a:spcPts val="901"/>
              </a:spcBef>
              <a:buClr>
                <a:srgbClr val="000000"/>
              </a:buClr>
              <a:buSzPct val="45000"/>
              <a:buFont typeface="Wingdings" charset="2"/>
              <a:buChar char=""/>
            </a:pPr>
            <a:r>
              <a:rPr b="0" lang="en-US" sz="1550" spc="-92" strike="noStrike">
                <a:solidFill>
                  <a:srgbClr val="000000"/>
                </a:solidFill>
                <a:latin typeface="SimHei"/>
                <a:ea typeface="SimHei"/>
              </a:rPr>
              <a:t>这类关系被称为偏序关系，可以将集合中元素建点，将偏序关系建有向边转化为图论问题，然后通过拓扑排序等有向图算法求解。</a:t>
            </a:r>
            <a:endParaRPr b="0" lang="en-US" sz="1550" spc="-1" strike="noStrike">
              <a:latin typeface="Arial"/>
            </a:endParaRPr>
          </a:p>
        </p:txBody>
      </p:sp>
      <p:sp>
        <p:nvSpPr>
          <p:cNvPr id="365" name="Line 3"/>
          <p:cNvSpPr/>
          <p:nvPr/>
        </p:nvSpPr>
        <p:spPr>
          <a:xfrm>
            <a:off x="1292400" y="2302200"/>
            <a:ext cx="8640" cy="0"/>
          </a:xfrm>
          <a:prstGeom prst="line">
            <a:avLst/>
          </a:prstGeom>
          <a:ln w="54000">
            <a:solidFill>
              <a:srgbClr val="ff0000"/>
            </a:solidFill>
            <a:round/>
          </a:ln>
        </p:spPr>
        <p:style>
          <a:lnRef idx="0"/>
          <a:fillRef idx="0"/>
          <a:effectRef idx="0"/>
          <a:fontRef idx="minor"/>
        </p:style>
      </p:sp>
      <p:sp>
        <p:nvSpPr>
          <p:cNvPr id="366" name="Line 4"/>
          <p:cNvSpPr/>
          <p:nvPr/>
        </p:nvSpPr>
        <p:spPr>
          <a:xfrm>
            <a:off x="1301040" y="2302200"/>
            <a:ext cx="8640" cy="0"/>
          </a:xfrm>
          <a:prstGeom prst="line">
            <a:avLst/>
          </a:prstGeom>
          <a:ln w="54000">
            <a:solidFill>
              <a:srgbClr val="ff0000"/>
            </a:solidFill>
            <a:round/>
          </a:ln>
        </p:spPr>
        <p:style>
          <a:lnRef idx="0"/>
          <a:fillRef idx="0"/>
          <a:effectRef idx="0"/>
          <a:fontRef idx="minor"/>
        </p:style>
      </p:sp>
      <p:sp>
        <p:nvSpPr>
          <p:cNvPr id="367" name="Line 5"/>
          <p:cNvSpPr/>
          <p:nvPr/>
        </p:nvSpPr>
        <p:spPr>
          <a:xfrm flipV="1">
            <a:off x="1309680" y="2284920"/>
            <a:ext cx="243000" cy="17280"/>
          </a:xfrm>
          <a:prstGeom prst="line">
            <a:avLst/>
          </a:prstGeom>
          <a:ln w="54000">
            <a:solidFill>
              <a:srgbClr val="ff0000"/>
            </a:solidFill>
            <a:round/>
          </a:ln>
        </p:spPr>
        <p:style>
          <a:lnRef idx="0"/>
          <a:fillRef idx="0"/>
          <a:effectRef idx="0"/>
          <a:fontRef idx="minor"/>
        </p:style>
      </p:sp>
      <p:sp>
        <p:nvSpPr>
          <p:cNvPr id="368" name="Line 6"/>
          <p:cNvSpPr/>
          <p:nvPr/>
        </p:nvSpPr>
        <p:spPr>
          <a:xfrm>
            <a:off x="1552680" y="2284920"/>
            <a:ext cx="234360" cy="8640"/>
          </a:xfrm>
          <a:prstGeom prst="line">
            <a:avLst/>
          </a:prstGeom>
          <a:ln w="54000">
            <a:solidFill>
              <a:srgbClr val="ff0000"/>
            </a:solidFill>
            <a:round/>
          </a:ln>
        </p:spPr>
        <p:style>
          <a:lnRef idx="0"/>
          <a:fillRef idx="0"/>
          <a:effectRef idx="0"/>
          <a:fontRef idx="minor"/>
        </p:style>
      </p:sp>
      <p:sp>
        <p:nvSpPr>
          <p:cNvPr id="369" name="Line 7"/>
          <p:cNvSpPr/>
          <p:nvPr/>
        </p:nvSpPr>
        <p:spPr>
          <a:xfrm flipV="1">
            <a:off x="1787040" y="2284920"/>
            <a:ext cx="43200" cy="8640"/>
          </a:xfrm>
          <a:prstGeom prst="line">
            <a:avLst/>
          </a:prstGeom>
          <a:ln w="54000">
            <a:solidFill>
              <a:srgbClr val="ff0000"/>
            </a:solidFill>
            <a:round/>
          </a:ln>
        </p:spPr>
        <p:style>
          <a:lnRef idx="0"/>
          <a:fillRef idx="0"/>
          <a:effectRef idx="0"/>
          <a:fontRef idx="minor"/>
        </p:style>
      </p:sp>
      <p:sp>
        <p:nvSpPr>
          <p:cNvPr id="370" name="Line 8"/>
          <p:cNvSpPr/>
          <p:nvPr/>
        </p:nvSpPr>
        <p:spPr>
          <a:xfrm>
            <a:off x="1830240" y="2284920"/>
            <a:ext cx="17280" cy="0"/>
          </a:xfrm>
          <a:prstGeom prst="line">
            <a:avLst/>
          </a:prstGeom>
          <a:ln w="54000">
            <a:solidFill>
              <a:srgbClr val="ff0000"/>
            </a:solidFill>
            <a:round/>
          </a:ln>
        </p:spPr>
        <p:style>
          <a:lnRef idx="0"/>
          <a:fillRef idx="0"/>
          <a:effectRef idx="0"/>
          <a:fontRef idx="minor"/>
        </p:style>
      </p:sp>
      <p:sp>
        <p:nvSpPr>
          <p:cNvPr id="371" name="Line 9"/>
          <p:cNvSpPr/>
          <p:nvPr/>
        </p:nvSpPr>
        <p:spPr>
          <a:xfrm flipV="1">
            <a:off x="1847520" y="2267280"/>
            <a:ext cx="8640" cy="17640"/>
          </a:xfrm>
          <a:prstGeom prst="line">
            <a:avLst/>
          </a:prstGeom>
          <a:ln w="54000">
            <a:solidFill>
              <a:srgbClr val="ff0000"/>
            </a:solidFill>
            <a:round/>
          </a:ln>
        </p:spPr>
        <p:style>
          <a:lnRef idx="0"/>
          <a:fillRef idx="0"/>
          <a:effectRef idx="0"/>
          <a:fontRef idx="minor"/>
        </p:style>
      </p:sp>
      <p:sp>
        <p:nvSpPr>
          <p:cNvPr id="372" name="Line 10"/>
          <p:cNvSpPr/>
          <p:nvPr/>
        </p:nvSpPr>
        <p:spPr>
          <a:xfrm flipV="1">
            <a:off x="1856160" y="2258640"/>
            <a:ext cx="17640" cy="8640"/>
          </a:xfrm>
          <a:prstGeom prst="line">
            <a:avLst/>
          </a:prstGeom>
          <a:ln w="54000">
            <a:solidFill>
              <a:srgbClr val="ff0000"/>
            </a:solidFill>
            <a:round/>
          </a:ln>
        </p:spPr>
        <p:style>
          <a:lnRef idx="0"/>
          <a:fillRef idx="0"/>
          <a:effectRef idx="0"/>
          <a:fontRef idx="minor"/>
        </p:style>
      </p:sp>
      <p:sp>
        <p:nvSpPr>
          <p:cNvPr id="373" name="Line 11"/>
          <p:cNvSpPr/>
          <p:nvPr/>
        </p:nvSpPr>
        <p:spPr>
          <a:xfrm flipV="1">
            <a:off x="1873800" y="2250000"/>
            <a:ext cx="51840" cy="8640"/>
          </a:xfrm>
          <a:prstGeom prst="line">
            <a:avLst/>
          </a:prstGeom>
          <a:ln w="54000">
            <a:solidFill>
              <a:srgbClr val="ff0000"/>
            </a:solidFill>
            <a:round/>
          </a:ln>
        </p:spPr>
        <p:style>
          <a:lnRef idx="0"/>
          <a:fillRef idx="0"/>
          <a:effectRef idx="0"/>
          <a:fontRef idx="minor"/>
        </p:style>
      </p:sp>
      <p:sp>
        <p:nvSpPr>
          <p:cNvPr id="374" name="Line 12"/>
          <p:cNvSpPr/>
          <p:nvPr/>
        </p:nvSpPr>
        <p:spPr>
          <a:xfrm flipV="1">
            <a:off x="1925640" y="2241360"/>
            <a:ext cx="8640" cy="8640"/>
          </a:xfrm>
          <a:prstGeom prst="line">
            <a:avLst/>
          </a:prstGeom>
          <a:ln w="54000">
            <a:solidFill>
              <a:srgbClr val="ff0000"/>
            </a:solidFill>
            <a:round/>
          </a:ln>
        </p:spPr>
        <p:style>
          <a:lnRef idx="0"/>
          <a:fillRef idx="0"/>
          <a:effectRef idx="0"/>
          <a:fontRef idx="minor"/>
        </p:style>
      </p:sp>
      <p:sp>
        <p:nvSpPr>
          <p:cNvPr id="375" name="Line 13"/>
          <p:cNvSpPr/>
          <p:nvPr/>
        </p:nvSpPr>
        <p:spPr>
          <a:xfrm>
            <a:off x="1249200" y="3561840"/>
            <a:ext cx="8640" cy="0"/>
          </a:xfrm>
          <a:prstGeom prst="line">
            <a:avLst/>
          </a:prstGeom>
          <a:ln w="54000">
            <a:solidFill>
              <a:srgbClr val="ff0000"/>
            </a:solidFill>
            <a:round/>
          </a:ln>
        </p:spPr>
        <p:style>
          <a:lnRef idx="0"/>
          <a:fillRef idx="0"/>
          <a:effectRef idx="0"/>
          <a:fontRef idx="minor"/>
        </p:style>
      </p:sp>
      <p:sp>
        <p:nvSpPr>
          <p:cNvPr id="376" name="Line 14"/>
          <p:cNvSpPr/>
          <p:nvPr/>
        </p:nvSpPr>
        <p:spPr>
          <a:xfrm>
            <a:off x="1257840" y="3561840"/>
            <a:ext cx="17280" cy="0"/>
          </a:xfrm>
          <a:prstGeom prst="line">
            <a:avLst/>
          </a:prstGeom>
          <a:ln w="54000">
            <a:solidFill>
              <a:srgbClr val="ff0000"/>
            </a:solidFill>
            <a:round/>
          </a:ln>
        </p:spPr>
        <p:style>
          <a:lnRef idx="0"/>
          <a:fillRef idx="0"/>
          <a:effectRef idx="0"/>
          <a:fontRef idx="minor"/>
        </p:style>
      </p:sp>
      <p:sp>
        <p:nvSpPr>
          <p:cNvPr id="377" name="Line 15"/>
          <p:cNvSpPr/>
          <p:nvPr/>
        </p:nvSpPr>
        <p:spPr>
          <a:xfrm>
            <a:off x="1275120" y="3561840"/>
            <a:ext cx="43560" cy="0"/>
          </a:xfrm>
          <a:prstGeom prst="line">
            <a:avLst/>
          </a:prstGeom>
          <a:ln w="54000">
            <a:solidFill>
              <a:srgbClr val="ff0000"/>
            </a:solidFill>
            <a:round/>
          </a:ln>
        </p:spPr>
        <p:style>
          <a:lnRef idx="0"/>
          <a:fillRef idx="0"/>
          <a:effectRef idx="0"/>
          <a:fontRef idx="minor"/>
        </p:style>
      </p:sp>
      <p:sp>
        <p:nvSpPr>
          <p:cNvPr id="378" name="Line 16"/>
          <p:cNvSpPr/>
          <p:nvPr/>
        </p:nvSpPr>
        <p:spPr>
          <a:xfrm>
            <a:off x="1318680" y="3561840"/>
            <a:ext cx="216720" cy="0"/>
          </a:xfrm>
          <a:prstGeom prst="line">
            <a:avLst/>
          </a:prstGeom>
          <a:ln w="54000">
            <a:solidFill>
              <a:srgbClr val="ff0000"/>
            </a:solidFill>
            <a:round/>
          </a:ln>
        </p:spPr>
        <p:style>
          <a:lnRef idx="0"/>
          <a:fillRef idx="0"/>
          <a:effectRef idx="0"/>
          <a:fontRef idx="minor"/>
        </p:style>
      </p:sp>
      <p:sp>
        <p:nvSpPr>
          <p:cNvPr id="379" name="Line 17"/>
          <p:cNvSpPr/>
          <p:nvPr/>
        </p:nvSpPr>
        <p:spPr>
          <a:xfrm>
            <a:off x="1535400" y="3561840"/>
            <a:ext cx="78120" cy="0"/>
          </a:xfrm>
          <a:prstGeom prst="line">
            <a:avLst/>
          </a:prstGeom>
          <a:ln w="54000">
            <a:solidFill>
              <a:srgbClr val="ff0000"/>
            </a:solidFill>
            <a:round/>
          </a:ln>
        </p:spPr>
        <p:style>
          <a:lnRef idx="0"/>
          <a:fillRef idx="0"/>
          <a:effectRef idx="0"/>
          <a:fontRef idx="minor"/>
        </p:style>
      </p:sp>
      <p:sp>
        <p:nvSpPr>
          <p:cNvPr id="380" name="Line 18"/>
          <p:cNvSpPr/>
          <p:nvPr/>
        </p:nvSpPr>
        <p:spPr>
          <a:xfrm>
            <a:off x="1613520" y="3561840"/>
            <a:ext cx="182160" cy="8640"/>
          </a:xfrm>
          <a:prstGeom prst="line">
            <a:avLst/>
          </a:prstGeom>
          <a:ln w="54000">
            <a:solidFill>
              <a:srgbClr val="ff0000"/>
            </a:solidFill>
            <a:round/>
          </a:ln>
        </p:spPr>
        <p:style>
          <a:lnRef idx="0"/>
          <a:fillRef idx="0"/>
          <a:effectRef idx="0"/>
          <a:fontRef idx="minor"/>
        </p:style>
      </p:sp>
      <p:sp>
        <p:nvSpPr>
          <p:cNvPr id="381" name="Line 19"/>
          <p:cNvSpPr/>
          <p:nvPr/>
        </p:nvSpPr>
        <p:spPr>
          <a:xfrm>
            <a:off x="1795680" y="3570480"/>
            <a:ext cx="8640" cy="0"/>
          </a:xfrm>
          <a:prstGeom prst="line">
            <a:avLst/>
          </a:prstGeom>
          <a:ln w="54000">
            <a:solidFill>
              <a:srgbClr val="ff0000"/>
            </a:solidFill>
            <a:round/>
          </a:ln>
        </p:spPr>
        <p:style>
          <a:lnRef idx="0"/>
          <a:fillRef idx="0"/>
          <a:effectRef idx="0"/>
          <a:fontRef idx="minor"/>
        </p:style>
      </p:sp>
      <p:sp>
        <p:nvSpPr>
          <p:cNvPr id="382" name="Line 20"/>
          <p:cNvSpPr/>
          <p:nvPr/>
        </p:nvSpPr>
        <p:spPr>
          <a:xfrm flipH="1">
            <a:off x="4475880" y="825480"/>
            <a:ext cx="8640" cy="0"/>
          </a:xfrm>
          <a:prstGeom prst="line">
            <a:avLst/>
          </a:prstGeom>
          <a:ln w="54000">
            <a:solidFill>
              <a:srgbClr val="ff0000"/>
            </a:solidFill>
            <a:round/>
          </a:ln>
        </p:spPr>
        <p:style>
          <a:lnRef idx="0"/>
          <a:fillRef idx="0"/>
          <a:effectRef idx="0"/>
          <a:fontRef idx="minor"/>
        </p:style>
      </p:sp>
      <p:sp>
        <p:nvSpPr>
          <p:cNvPr id="383" name="Line 21"/>
          <p:cNvSpPr/>
          <p:nvPr/>
        </p:nvSpPr>
        <p:spPr>
          <a:xfrm flipH="1">
            <a:off x="4415400" y="825480"/>
            <a:ext cx="60480" cy="34560"/>
          </a:xfrm>
          <a:prstGeom prst="line">
            <a:avLst/>
          </a:prstGeom>
          <a:ln w="54000">
            <a:solidFill>
              <a:srgbClr val="ff0000"/>
            </a:solidFill>
            <a:round/>
          </a:ln>
        </p:spPr>
        <p:style>
          <a:lnRef idx="0"/>
          <a:fillRef idx="0"/>
          <a:effectRef idx="0"/>
          <a:fontRef idx="minor"/>
        </p:style>
      </p:sp>
      <p:sp>
        <p:nvSpPr>
          <p:cNvPr id="384" name="Line 22"/>
          <p:cNvSpPr/>
          <p:nvPr/>
        </p:nvSpPr>
        <p:spPr>
          <a:xfrm flipH="1">
            <a:off x="4328640" y="860040"/>
            <a:ext cx="86760" cy="43560"/>
          </a:xfrm>
          <a:prstGeom prst="line">
            <a:avLst/>
          </a:prstGeom>
          <a:ln w="54000">
            <a:solidFill>
              <a:srgbClr val="ff0000"/>
            </a:solidFill>
            <a:round/>
          </a:ln>
        </p:spPr>
        <p:style>
          <a:lnRef idx="0"/>
          <a:fillRef idx="0"/>
          <a:effectRef idx="0"/>
          <a:fontRef idx="minor"/>
        </p:style>
      </p:sp>
      <p:sp>
        <p:nvSpPr>
          <p:cNvPr id="385" name="Line 23"/>
          <p:cNvSpPr/>
          <p:nvPr/>
        </p:nvSpPr>
        <p:spPr>
          <a:xfrm flipH="1">
            <a:off x="4241880" y="903600"/>
            <a:ext cx="86760" cy="104040"/>
          </a:xfrm>
          <a:prstGeom prst="line">
            <a:avLst/>
          </a:prstGeom>
          <a:ln w="54000">
            <a:solidFill>
              <a:srgbClr val="ff0000"/>
            </a:solidFill>
            <a:round/>
          </a:ln>
        </p:spPr>
        <p:style>
          <a:lnRef idx="0"/>
          <a:fillRef idx="0"/>
          <a:effectRef idx="0"/>
          <a:fontRef idx="minor"/>
        </p:style>
      </p:sp>
      <p:sp>
        <p:nvSpPr>
          <p:cNvPr id="386" name="Line 24"/>
          <p:cNvSpPr/>
          <p:nvPr/>
        </p:nvSpPr>
        <p:spPr>
          <a:xfrm>
            <a:off x="4241880" y="1007640"/>
            <a:ext cx="69480" cy="165240"/>
          </a:xfrm>
          <a:prstGeom prst="line">
            <a:avLst/>
          </a:prstGeom>
          <a:ln w="54000">
            <a:solidFill>
              <a:srgbClr val="ff0000"/>
            </a:solidFill>
            <a:round/>
          </a:ln>
        </p:spPr>
        <p:style>
          <a:lnRef idx="0"/>
          <a:fillRef idx="0"/>
          <a:effectRef idx="0"/>
          <a:fontRef idx="minor"/>
        </p:style>
      </p:sp>
      <p:sp>
        <p:nvSpPr>
          <p:cNvPr id="387" name="Line 25"/>
          <p:cNvSpPr/>
          <p:nvPr/>
        </p:nvSpPr>
        <p:spPr>
          <a:xfrm>
            <a:off x="4311360" y="1172880"/>
            <a:ext cx="104040" cy="95400"/>
          </a:xfrm>
          <a:prstGeom prst="line">
            <a:avLst/>
          </a:prstGeom>
          <a:ln w="54000">
            <a:solidFill>
              <a:srgbClr val="ff0000"/>
            </a:solidFill>
            <a:round/>
          </a:ln>
        </p:spPr>
        <p:style>
          <a:lnRef idx="0"/>
          <a:fillRef idx="0"/>
          <a:effectRef idx="0"/>
          <a:fontRef idx="minor"/>
        </p:style>
      </p:sp>
      <p:sp>
        <p:nvSpPr>
          <p:cNvPr id="388" name="Line 26"/>
          <p:cNvSpPr/>
          <p:nvPr/>
        </p:nvSpPr>
        <p:spPr>
          <a:xfrm>
            <a:off x="4415400" y="1268280"/>
            <a:ext cx="528840" cy="138960"/>
          </a:xfrm>
          <a:prstGeom prst="line">
            <a:avLst/>
          </a:prstGeom>
          <a:ln w="54000">
            <a:solidFill>
              <a:srgbClr val="ff0000"/>
            </a:solidFill>
            <a:round/>
          </a:ln>
        </p:spPr>
        <p:style>
          <a:lnRef idx="0"/>
          <a:fillRef idx="0"/>
          <a:effectRef idx="0"/>
          <a:fontRef idx="minor"/>
        </p:style>
      </p:sp>
      <p:sp>
        <p:nvSpPr>
          <p:cNvPr id="389" name="Line 27"/>
          <p:cNvSpPr/>
          <p:nvPr/>
        </p:nvSpPr>
        <p:spPr>
          <a:xfrm flipV="1">
            <a:off x="4944240" y="1389960"/>
            <a:ext cx="295200" cy="17280"/>
          </a:xfrm>
          <a:prstGeom prst="line">
            <a:avLst/>
          </a:prstGeom>
          <a:ln w="54000">
            <a:solidFill>
              <a:srgbClr val="ff0000"/>
            </a:solidFill>
            <a:round/>
          </a:ln>
        </p:spPr>
        <p:style>
          <a:lnRef idx="0"/>
          <a:fillRef idx="0"/>
          <a:effectRef idx="0"/>
          <a:fontRef idx="minor"/>
        </p:style>
      </p:sp>
      <p:sp>
        <p:nvSpPr>
          <p:cNvPr id="390" name="Line 28"/>
          <p:cNvSpPr/>
          <p:nvPr/>
        </p:nvSpPr>
        <p:spPr>
          <a:xfrm flipV="1">
            <a:off x="5239440" y="1320480"/>
            <a:ext cx="294840" cy="69480"/>
          </a:xfrm>
          <a:prstGeom prst="line">
            <a:avLst/>
          </a:prstGeom>
          <a:ln w="54000">
            <a:solidFill>
              <a:srgbClr val="ff0000"/>
            </a:solidFill>
            <a:round/>
          </a:ln>
        </p:spPr>
        <p:style>
          <a:lnRef idx="0"/>
          <a:fillRef idx="0"/>
          <a:effectRef idx="0"/>
          <a:fontRef idx="minor"/>
        </p:style>
      </p:sp>
      <p:sp>
        <p:nvSpPr>
          <p:cNvPr id="391" name="Line 29"/>
          <p:cNvSpPr/>
          <p:nvPr/>
        </p:nvSpPr>
        <p:spPr>
          <a:xfrm flipV="1">
            <a:off x="5534280" y="1259640"/>
            <a:ext cx="303480" cy="60840"/>
          </a:xfrm>
          <a:prstGeom prst="line">
            <a:avLst/>
          </a:prstGeom>
          <a:ln w="54000">
            <a:solidFill>
              <a:srgbClr val="ff0000"/>
            </a:solidFill>
            <a:round/>
          </a:ln>
        </p:spPr>
        <p:style>
          <a:lnRef idx="0"/>
          <a:fillRef idx="0"/>
          <a:effectRef idx="0"/>
          <a:fontRef idx="minor"/>
        </p:style>
      </p:sp>
      <p:sp>
        <p:nvSpPr>
          <p:cNvPr id="392" name="Line 30"/>
          <p:cNvSpPr/>
          <p:nvPr/>
        </p:nvSpPr>
        <p:spPr>
          <a:xfrm flipV="1">
            <a:off x="5837760" y="1225080"/>
            <a:ext cx="173520" cy="34560"/>
          </a:xfrm>
          <a:prstGeom prst="line">
            <a:avLst/>
          </a:prstGeom>
          <a:ln w="54000">
            <a:solidFill>
              <a:srgbClr val="ff0000"/>
            </a:solidFill>
            <a:round/>
          </a:ln>
        </p:spPr>
        <p:style>
          <a:lnRef idx="0"/>
          <a:fillRef idx="0"/>
          <a:effectRef idx="0"/>
          <a:fontRef idx="minor"/>
        </p:style>
      </p:sp>
      <p:sp>
        <p:nvSpPr>
          <p:cNvPr id="393" name="Line 31"/>
          <p:cNvSpPr/>
          <p:nvPr/>
        </p:nvSpPr>
        <p:spPr>
          <a:xfrm flipV="1">
            <a:off x="6011280" y="1207440"/>
            <a:ext cx="26280" cy="17640"/>
          </a:xfrm>
          <a:prstGeom prst="line">
            <a:avLst/>
          </a:prstGeom>
          <a:ln w="54000">
            <a:solidFill>
              <a:srgbClr val="ff0000"/>
            </a:solidFill>
            <a:round/>
          </a:ln>
        </p:spPr>
        <p:style>
          <a:lnRef idx="0"/>
          <a:fillRef idx="0"/>
          <a:effectRef idx="0"/>
          <a:fontRef idx="minor"/>
        </p:style>
      </p:sp>
      <p:sp>
        <p:nvSpPr>
          <p:cNvPr id="394" name="Line 32"/>
          <p:cNvSpPr/>
          <p:nvPr/>
        </p:nvSpPr>
        <p:spPr>
          <a:xfrm flipV="1">
            <a:off x="6037560" y="1164240"/>
            <a:ext cx="8640" cy="43200"/>
          </a:xfrm>
          <a:prstGeom prst="line">
            <a:avLst/>
          </a:prstGeom>
          <a:ln w="54000">
            <a:solidFill>
              <a:srgbClr val="ff0000"/>
            </a:solidFill>
            <a:round/>
          </a:ln>
        </p:spPr>
        <p:style>
          <a:lnRef idx="0"/>
          <a:fillRef idx="0"/>
          <a:effectRef idx="0"/>
          <a:fontRef idx="minor"/>
        </p:style>
      </p:sp>
      <p:sp>
        <p:nvSpPr>
          <p:cNvPr id="395" name="Line 33"/>
          <p:cNvSpPr/>
          <p:nvPr/>
        </p:nvSpPr>
        <p:spPr>
          <a:xfrm flipH="1" flipV="1">
            <a:off x="6002640" y="1085760"/>
            <a:ext cx="43560" cy="78480"/>
          </a:xfrm>
          <a:prstGeom prst="line">
            <a:avLst/>
          </a:prstGeom>
          <a:ln w="54000">
            <a:solidFill>
              <a:srgbClr val="ff0000"/>
            </a:solidFill>
            <a:round/>
          </a:ln>
        </p:spPr>
        <p:style>
          <a:lnRef idx="0"/>
          <a:fillRef idx="0"/>
          <a:effectRef idx="0"/>
          <a:fontRef idx="minor"/>
        </p:style>
      </p:sp>
      <p:sp>
        <p:nvSpPr>
          <p:cNvPr id="396" name="Line 34"/>
          <p:cNvSpPr/>
          <p:nvPr/>
        </p:nvSpPr>
        <p:spPr>
          <a:xfrm flipH="1" flipV="1">
            <a:off x="5352120" y="964440"/>
            <a:ext cx="650520" cy="121320"/>
          </a:xfrm>
          <a:prstGeom prst="line">
            <a:avLst/>
          </a:prstGeom>
          <a:ln w="54000">
            <a:solidFill>
              <a:srgbClr val="ff0000"/>
            </a:solidFill>
            <a:round/>
          </a:ln>
        </p:spPr>
        <p:style>
          <a:lnRef idx="0"/>
          <a:fillRef idx="0"/>
          <a:effectRef idx="0"/>
          <a:fontRef idx="minor"/>
        </p:style>
      </p:sp>
      <p:sp>
        <p:nvSpPr>
          <p:cNvPr id="397" name="Line 35"/>
          <p:cNvSpPr/>
          <p:nvPr/>
        </p:nvSpPr>
        <p:spPr>
          <a:xfrm flipH="1" flipV="1">
            <a:off x="4736160" y="955800"/>
            <a:ext cx="615960" cy="8640"/>
          </a:xfrm>
          <a:prstGeom prst="line">
            <a:avLst/>
          </a:prstGeom>
          <a:ln w="54000">
            <a:solidFill>
              <a:srgbClr val="ff0000"/>
            </a:solidFill>
            <a:round/>
          </a:ln>
        </p:spPr>
        <p:style>
          <a:lnRef idx="0"/>
          <a:fillRef idx="0"/>
          <a:effectRef idx="0"/>
          <a:fontRef idx="minor"/>
        </p:style>
      </p:sp>
      <p:sp>
        <p:nvSpPr>
          <p:cNvPr id="398" name="Line 36"/>
          <p:cNvSpPr/>
          <p:nvPr/>
        </p:nvSpPr>
        <p:spPr>
          <a:xfrm flipH="1">
            <a:off x="4554000" y="955800"/>
            <a:ext cx="182160" cy="8640"/>
          </a:xfrm>
          <a:prstGeom prst="line">
            <a:avLst/>
          </a:prstGeom>
          <a:ln w="54000">
            <a:solidFill>
              <a:srgbClr val="ff0000"/>
            </a:solidFill>
            <a:round/>
          </a:ln>
        </p:spPr>
        <p:style>
          <a:lnRef idx="0"/>
          <a:fillRef idx="0"/>
          <a:effectRef idx="0"/>
          <a:fontRef idx="minor"/>
        </p:style>
      </p:sp>
      <p:sp>
        <p:nvSpPr>
          <p:cNvPr id="399" name="Line 37"/>
          <p:cNvSpPr/>
          <p:nvPr/>
        </p:nvSpPr>
        <p:spPr>
          <a:xfrm flipH="1">
            <a:off x="4449960" y="964440"/>
            <a:ext cx="104040" cy="25920"/>
          </a:xfrm>
          <a:prstGeom prst="line">
            <a:avLst/>
          </a:prstGeom>
          <a:ln w="54000">
            <a:solidFill>
              <a:srgbClr val="ff0000"/>
            </a:solidFill>
            <a:round/>
          </a:ln>
        </p:spPr>
        <p:style>
          <a:lnRef idx="0"/>
          <a:fillRef idx="0"/>
          <a:effectRef idx="0"/>
          <a:fontRef idx="minor"/>
        </p:style>
      </p:sp>
      <p:sp>
        <p:nvSpPr>
          <p:cNvPr id="400" name="Line 38"/>
          <p:cNvSpPr/>
          <p:nvPr/>
        </p:nvSpPr>
        <p:spPr>
          <a:xfrm flipH="1">
            <a:off x="4354560" y="990360"/>
            <a:ext cx="95400" cy="43560"/>
          </a:xfrm>
          <a:prstGeom prst="line">
            <a:avLst/>
          </a:prstGeom>
          <a:ln w="54000">
            <a:solidFill>
              <a:srgbClr val="ff0000"/>
            </a:solidFill>
            <a:round/>
          </a:ln>
        </p:spPr>
        <p:style>
          <a:lnRef idx="0"/>
          <a:fillRef idx="0"/>
          <a:effectRef idx="0"/>
          <a:fontRef idx="minor"/>
        </p:style>
      </p:sp>
      <p:sp>
        <p:nvSpPr>
          <p:cNvPr id="401" name="Line 39"/>
          <p:cNvSpPr/>
          <p:nvPr/>
        </p:nvSpPr>
        <p:spPr>
          <a:xfrm flipH="1">
            <a:off x="4328640" y="1033920"/>
            <a:ext cx="25920" cy="17280"/>
          </a:xfrm>
          <a:prstGeom prst="line">
            <a:avLst/>
          </a:prstGeom>
          <a:ln w="54000">
            <a:solidFill>
              <a:srgbClr val="ff0000"/>
            </a:solidFill>
            <a:round/>
          </a:ln>
        </p:spPr>
        <p:style>
          <a:lnRef idx="0"/>
          <a:fillRef idx="0"/>
          <a:effectRef idx="0"/>
          <a:fontRef idx="minor"/>
        </p:style>
      </p:sp>
      <p:sp>
        <p:nvSpPr>
          <p:cNvPr id="402" name="Line 40"/>
          <p:cNvSpPr/>
          <p:nvPr/>
        </p:nvSpPr>
        <p:spPr>
          <a:xfrm>
            <a:off x="4328640" y="1051200"/>
            <a:ext cx="0" cy="8640"/>
          </a:xfrm>
          <a:prstGeom prst="line">
            <a:avLst/>
          </a:prstGeom>
          <a:ln w="54000">
            <a:solidFill>
              <a:srgbClr val="ff0000"/>
            </a:solidFill>
            <a:round/>
          </a:ln>
        </p:spPr>
        <p:style>
          <a:lnRef idx="0"/>
          <a:fillRef idx="0"/>
          <a:effectRef idx="0"/>
          <a:fontRef idx="minor"/>
        </p:style>
      </p:sp>
      <p:sp>
        <p:nvSpPr>
          <p:cNvPr id="403" name="Line 41"/>
          <p:cNvSpPr/>
          <p:nvPr/>
        </p:nvSpPr>
        <p:spPr>
          <a:xfrm>
            <a:off x="1058400" y="3527280"/>
            <a:ext cx="0" cy="8640"/>
          </a:xfrm>
          <a:prstGeom prst="line">
            <a:avLst/>
          </a:prstGeom>
          <a:ln w="54000">
            <a:solidFill>
              <a:srgbClr val="ff0000"/>
            </a:solidFill>
            <a:round/>
          </a:ln>
        </p:spPr>
        <p:style>
          <a:lnRef idx="0"/>
          <a:fillRef idx="0"/>
          <a:effectRef idx="0"/>
          <a:fontRef idx="minor"/>
        </p:style>
      </p:sp>
      <p:sp>
        <p:nvSpPr>
          <p:cNvPr id="404" name="Line 42"/>
          <p:cNvSpPr/>
          <p:nvPr/>
        </p:nvSpPr>
        <p:spPr>
          <a:xfrm>
            <a:off x="1058400" y="3535920"/>
            <a:ext cx="8640" cy="34560"/>
          </a:xfrm>
          <a:prstGeom prst="line">
            <a:avLst/>
          </a:prstGeom>
          <a:ln w="54000">
            <a:solidFill>
              <a:srgbClr val="ff0000"/>
            </a:solidFill>
            <a:round/>
          </a:ln>
        </p:spPr>
        <p:style>
          <a:lnRef idx="0"/>
          <a:fillRef idx="0"/>
          <a:effectRef idx="0"/>
          <a:fontRef idx="minor"/>
        </p:style>
      </p:sp>
      <p:sp>
        <p:nvSpPr>
          <p:cNvPr id="405" name="Line 43"/>
          <p:cNvSpPr/>
          <p:nvPr/>
        </p:nvSpPr>
        <p:spPr>
          <a:xfrm>
            <a:off x="1067040" y="3570480"/>
            <a:ext cx="34560" cy="43560"/>
          </a:xfrm>
          <a:prstGeom prst="line">
            <a:avLst/>
          </a:prstGeom>
          <a:ln w="54000">
            <a:solidFill>
              <a:srgbClr val="ff0000"/>
            </a:solidFill>
            <a:round/>
          </a:ln>
        </p:spPr>
        <p:style>
          <a:lnRef idx="0"/>
          <a:fillRef idx="0"/>
          <a:effectRef idx="0"/>
          <a:fontRef idx="minor"/>
        </p:style>
      </p:sp>
      <p:sp>
        <p:nvSpPr>
          <p:cNvPr id="406" name="Line 44"/>
          <p:cNvSpPr/>
          <p:nvPr/>
        </p:nvSpPr>
        <p:spPr>
          <a:xfrm>
            <a:off x="1101600" y="3614040"/>
            <a:ext cx="156240" cy="52200"/>
          </a:xfrm>
          <a:prstGeom prst="line">
            <a:avLst/>
          </a:prstGeom>
          <a:ln w="54000">
            <a:solidFill>
              <a:srgbClr val="ff0000"/>
            </a:solidFill>
            <a:round/>
          </a:ln>
        </p:spPr>
        <p:style>
          <a:lnRef idx="0"/>
          <a:fillRef idx="0"/>
          <a:effectRef idx="0"/>
          <a:fontRef idx="minor"/>
        </p:style>
      </p:sp>
      <p:sp>
        <p:nvSpPr>
          <p:cNvPr id="407" name="Line 45"/>
          <p:cNvSpPr/>
          <p:nvPr/>
        </p:nvSpPr>
        <p:spPr>
          <a:xfrm>
            <a:off x="1257840" y="3666240"/>
            <a:ext cx="347040" cy="0"/>
          </a:xfrm>
          <a:prstGeom prst="line">
            <a:avLst/>
          </a:prstGeom>
          <a:ln w="54000">
            <a:solidFill>
              <a:srgbClr val="ff0000"/>
            </a:solidFill>
            <a:round/>
          </a:ln>
        </p:spPr>
        <p:style>
          <a:lnRef idx="0"/>
          <a:fillRef idx="0"/>
          <a:effectRef idx="0"/>
          <a:fontRef idx="minor"/>
        </p:style>
      </p:sp>
      <p:sp>
        <p:nvSpPr>
          <p:cNvPr id="408" name="Line 46"/>
          <p:cNvSpPr/>
          <p:nvPr/>
        </p:nvSpPr>
        <p:spPr>
          <a:xfrm flipV="1">
            <a:off x="1604880" y="3614040"/>
            <a:ext cx="338040" cy="52200"/>
          </a:xfrm>
          <a:prstGeom prst="line">
            <a:avLst/>
          </a:prstGeom>
          <a:ln w="54000">
            <a:solidFill>
              <a:srgbClr val="ff0000"/>
            </a:solidFill>
            <a:round/>
          </a:ln>
        </p:spPr>
        <p:style>
          <a:lnRef idx="0"/>
          <a:fillRef idx="0"/>
          <a:effectRef idx="0"/>
          <a:fontRef idx="minor"/>
        </p:style>
      </p:sp>
      <p:sp>
        <p:nvSpPr>
          <p:cNvPr id="409" name="Line 47"/>
          <p:cNvSpPr/>
          <p:nvPr/>
        </p:nvSpPr>
        <p:spPr>
          <a:xfrm flipV="1">
            <a:off x="1942920" y="3535920"/>
            <a:ext cx="26280" cy="78120"/>
          </a:xfrm>
          <a:prstGeom prst="line">
            <a:avLst/>
          </a:prstGeom>
          <a:ln w="54000">
            <a:solidFill>
              <a:srgbClr val="ff0000"/>
            </a:solidFill>
            <a:round/>
          </a:ln>
        </p:spPr>
        <p:style>
          <a:lnRef idx="0"/>
          <a:fillRef idx="0"/>
          <a:effectRef idx="0"/>
          <a:fontRef idx="minor"/>
        </p:style>
      </p:sp>
      <p:sp>
        <p:nvSpPr>
          <p:cNvPr id="410" name="Line 48"/>
          <p:cNvSpPr/>
          <p:nvPr/>
        </p:nvSpPr>
        <p:spPr>
          <a:xfrm flipH="1" flipV="1">
            <a:off x="1908360" y="3431520"/>
            <a:ext cx="60840" cy="104400"/>
          </a:xfrm>
          <a:prstGeom prst="line">
            <a:avLst/>
          </a:prstGeom>
          <a:ln w="54000">
            <a:solidFill>
              <a:srgbClr val="ff0000"/>
            </a:solidFill>
            <a:round/>
          </a:ln>
        </p:spPr>
        <p:style>
          <a:lnRef idx="0"/>
          <a:fillRef idx="0"/>
          <a:effectRef idx="0"/>
          <a:fontRef idx="minor"/>
        </p:style>
      </p:sp>
      <p:sp>
        <p:nvSpPr>
          <p:cNvPr id="411" name="Line 49"/>
          <p:cNvSpPr/>
          <p:nvPr/>
        </p:nvSpPr>
        <p:spPr>
          <a:xfrm flipH="1" flipV="1">
            <a:off x="1795680" y="3387960"/>
            <a:ext cx="112680" cy="43560"/>
          </a:xfrm>
          <a:prstGeom prst="line">
            <a:avLst/>
          </a:prstGeom>
          <a:ln w="54000">
            <a:solidFill>
              <a:srgbClr val="ff0000"/>
            </a:solidFill>
            <a:round/>
          </a:ln>
        </p:spPr>
        <p:style>
          <a:lnRef idx="0"/>
          <a:fillRef idx="0"/>
          <a:effectRef idx="0"/>
          <a:fontRef idx="minor"/>
        </p:style>
      </p:sp>
      <p:sp>
        <p:nvSpPr>
          <p:cNvPr id="412" name="Line 50"/>
          <p:cNvSpPr/>
          <p:nvPr/>
        </p:nvSpPr>
        <p:spPr>
          <a:xfrm flipH="1">
            <a:off x="1544040" y="3387960"/>
            <a:ext cx="251640" cy="0"/>
          </a:xfrm>
          <a:prstGeom prst="line">
            <a:avLst/>
          </a:prstGeom>
          <a:ln w="54000">
            <a:solidFill>
              <a:srgbClr val="ff0000"/>
            </a:solidFill>
            <a:round/>
          </a:ln>
        </p:spPr>
        <p:style>
          <a:lnRef idx="0"/>
          <a:fillRef idx="0"/>
          <a:effectRef idx="0"/>
          <a:fontRef idx="minor"/>
        </p:style>
      </p:sp>
      <p:sp>
        <p:nvSpPr>
          <p:cNvPr id="413" name="Line 51"/>
          <p:cNvSpPr/>
          <p:nvPr/>
        </p:nvSpPr>
        <p:spPr>
          <a:xfrm flipH="1">
            <a:off x="1067040" y="3387960"/>
            <a:ext cx="477000" cy="104400"/>
          </a:xfrm>
          <a:prstGeom prst="line">
            <a:avLst/>
          </a:prstGeom>
          <a:ln w="54000">
            <a:solidFill>
              <a:srgbClr val="ff0000"/>
            </a:solidFill>
            <a:round/>
          </a:ln>
        </p:spPr>
        <p:style>
          <a:lnRef idx="0"/>
          <a:fillRef idx="0"/>
          <a:effectRef idx="0"/>
          <a:fontRef idx="minor"/>
        </p:style>
      </p:sp>
      <p:sp>
        <p:nvSpPr>
          <p:cNvPr id="414" name="Line 52"/>
          <p:cNvSpPr/>
          <p:nvPr/>
        </p:nvSpPr>
        <p:spPr>
          <a:xfrm>
            <a:off x="1067040" y="3492360"/>
            <a:ext cx="0" cy="864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503640" y="1994040"/>
            <a:ext cx="6686280" cy="3085560"/>
          </a:xfrm>
          <a:prstGeom prst="rect">
            <a:avLst/>
          </a:prstGeom>
          <a:noFill/>
          <a:ln w="12600">
            <a:noFill/>
          </a:ln>
        </p:spPr>
        <p:style>
          <a:lnRef idx="0"/>
          <a:fillRef idx="0"/>
          <a:effectRef idx="0"/>
          <a:fontRef idx="minor"/>
        </p:style>
        <p:txBody>
          <a:bodyPr lIns="0" rIns="0" tIns="0" bIns="0">
            <a:normAutofit/>
          </a:bodyPr>
          <a:p>
            <a:pPr marL="414720" indent="-310680">
              <a:lnSpc>
                <a:spcPct val="100000"/>
              </a:lnSpc>
              <a:spcBef>
                <a:spcPts val="901"/>
              </a:spcBef>
              <a:buClr>
                <a:srgbClr val="000000"/>
              </a:buClr>
              <a:buSzPct val="45000"/>
              <a:buFont typeface="Wingdings" charset="2"/>
              <a:buChar char=""/>
            </a:pPr>
            <a:r>
              <a:rPr b="0" lang="en-US" sz="1729" spc="-97" strike="noStrike">
                <a:solidFill>
                  <a:srgbClr val="000000"/>
                </a:solidFill>
                <a:latin typeface="Menlo"/>
                <a:ea typeface="Menlo"/>
              </a:rPr>
              <a:t>在兰兰的模型中，神经网络就是一张有向图，图中的节点称为神经元，而且两个神经元之间至多有一条边相连，下图是一个神经元的例子：</a:t>
            </a:r>
            <a:endParaRPr b="0" lang="en-US" sz="1729" spc="-1" strike="noStrike">
              <a:latin typeface="Arial"/>
            </a:endParaRPr>
          </a:p>
          <a:p>
            <a:pPr marL="414720" indent="-310680">
              <a:lnSpc>
                <a:spcPct val="100000"/>
              </a:lnSpc>
              <a:spcBef>
                <a:spcPts val="901"/>
              </a:spcBef>
              <a:buClr>
                <a:srgbClr val="000000"/>
              </a:buClr>
              <a:buSzPct val="45000"/>
              <a:buFont typeface="Wingdings" charset="2"/>
              <a:buChar char=""/>
            </a:pPr>
            <a:r>
              <a:rPr b="0" lang="en-US" sz="1729" spc="-97" strike="noStrike">
                <a:solidFill>
                  <a:srgbClr val="000000"/>
                </a:solidFill>
                <a:latin typeface="Menlo"/>
                <a:ea typeface="Menlo"/>
              </a:rPr>
              <a:t>图中，</a:t>
            </a:r>
            <a:r>
              <a:rPr b="0" lang="en-US" sz="1729" spc="-97" strike="noStrike">
                <a:solidFill>
                  <a:srgbClr val="000000"/>
                </a:solidFill>
                <a:latin typeface="Menlo"/>
                <a:ea typeface="Menlo"/>
              </a:rPr>
              <a:t>X₁-X₃</a:t>
            </a:r>
            <a:r>
              <a:rPr b="0" lang="en-US" sz="1729" spc="-97" strike="noStrike">
                <a:solidFill>
                  <a:srgbClr val="000000"/>
                </a:solidFill>
                <a:latin typeface="Menlo"/>
                <a:ea typeface="Menlo"/>
              </a:rPr>
              <a:t>是信息输入渠道，</a:t>
            </a:r>
            <a:r>
              <a:rPr b="0" lang="en-US" sz="1729" spc="-97" strike="noStrike">
                <a:solidFill>
                  <a:srgbClr val="000000"/>
                </a:solidFill>
                <a:latin typeface="Menlo"/>
                <a:ea typeface="Menlo"/>
              </a:rPr>
              <a:t>Y₁-Y₂</a:t>
            </a:r>
            <a:r>
              <a:rPr b="0" lang="en-US" sz="1729" spc="-97" strike="noStrike">
                <a:solidFill>
                  <a:srgbClr val="000000"/>
                </a:solidFill>
                <a:latin typeface="Menlo"/>
                <a:ea typeface="Menlo"/>
              </a:rPr>
              <a:t>是信息输出渠道，</a:t>
            </a:r>
            <a:r>
              <a:rPr b="0" lang="en-US" sz="1729" spc="-97" strike="noStrike">
                <a:solidFill>
                  <a:srgbClr val="000000"/>
                </a:solidFill>
                <a:latin typeface="Menlo"/>
                <a:ea typeface="Menlo"/>
              </a:rPr>
              <a:t>C₁</a:t>
            </a:r>
            <a:r>
              <a:rPr b="0" lang="en-US" sz="1729" spc="-97" strike="noStrike">
                <a:solidFill>
                  <a:srgbClr val="000000"/>
                </a:solidFill>
                <a:latin typeface="Menlo"/>
                <a:ea typeface="Menlo"/>
              </a:rPr>
              <a:t>表示神经元目前的状态，</a:t>
            </a:r>
            <a:r>
              <a:rPr b="0" lang="en-US" sz="1729" spc="-97" strike="noStrike">
                <a:solidFill>
                  <a:srgbClr val="000000"/>
                </a:solidFill>
                <a:latin typeface="Menlo"/>
                <a:ea typeface="Menlo"/>
              </a:rPr>
              <a:t>Uᵢ</a:t>
            </a:r>
            <a:r>
              <a:rPr b="0" lang="en-US" sz="1729" spc="-97" strike="noStrike">
                <a:solidFill>
                  <a:srgbClr val="000000"/>
                </a:solidFill>
                <a:latin typeface="Menlo"/>
                <a:ea typeface="Menlo"/>
              </a:rPr>
              <a:t>是阈值，可视为神经元的一个内在参数。</a:t>
            </a:r>
            <a:endParaRPr b="0" lang="en-US" sz="1729" spc="-1" strike="noStrike">
              <a:latin typeface="Arial"/>
            </a:endParaRPr>
          </a:p>
          <a:p>
            <a:pPr marL="414720" indent="-310680">
              <a:lnSpc>
                <a:spcPct val="100000"/>
              </a:lnSpc>
              <a:spcBef>
                <a:spcPts val="901"/>
              </a:spcBef>
              <a:buClr>
                <a:srgbClr val="000000"/>
              </a:buClr>
              <a:buSzPct val="45000"/>
              <a:buFont typeface="Wingdings" charset="2"/>
              <a:buChar char=""/>
            </a:pPr>
            <a:r>
              <a:rPr b="0" lang="en-US" sz="1729" spc="-97" strike="noStrike">
                <a:solidFill>
                  <a:srgbClr val="000000"/>
                </a:solidFill>
                <a:latin typeface="Menlo"/>
                <a:ea typeface="Menlo"/>
              </a:rPr>
              <a:t>神经元按一定的顺序排列，构成整个神经网络。在兰兰的模型之中，神经网络中的神经元分为几层；称为输入层、输出层，和若干个中间层。每层神经元只向下一层的神经元输出信息，只从上一层神经元接受信息。下图是一个简单的三层神经网络的例子。</a:t>
            </a:r>
            <a:endParaRPr b="0" lang="en-US" sz="1729" spc="-1" strike="noStrike">
              <a:latin typeface="Arial"/>
            </a:endParaRPr>
          </a:p>
        </p:txBody>
      </p:sp>
      <p:sp>
        <p:nvSpPr>
          <p:cNvPr id="416" name="CustomShape 2"/>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NOIP2003 </a:t>
            </a:r>
            <a:r>
              <a:rPr b="1" lang="en-US" sz="3200" spc="-1" strike="noStrike" u="sng">
                <a:solidFill>
                  <a:srgbClr val="0000ff"/>
                </a:solidFill>
                <a:uFillTx/>
                <a:latin typeface="Menlo"/>
                <a:ea typeface="Menlo"/>
                <a:hlinkClick r:id="rId1"/>
              </a:rPr>
              <a:t>P1038</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神经网络</a:t>
            </a:r>
            <a:endParaRPr b="0" lang="en-US" sz="3200" spc="-1" strike="noStrike">
              <a:latin typeface="Arial"/>
            </a:endParaRPr>
          </a:p>
        </p:txBody>
      </p:sp>
      <p:pic>
        <p:nvPicPr>
          <p:cNvPr id="417" name="image55.png" descr=""/>
          <p:cNvPicPr/>
          <p:nvPr/>
        </p:nvPicPr>
        <p:blipFill>
          <a:blip r:embed="rId2"/>
          <a:stretch/>
        </p:blipFill>
        <p:spPr>
          <a:xfrm>
            <a:off x="7190280" y="2034720"/>
            <a:ext cx="2384640" cy="1492920"/>
          </a:xfrm>
          <a:prstGeom prst="rect">
            <a:avLst/>
          </a:prstGeom>
          <a:ln w="12600">
            <a:noFill/>
          </a:ln>
        </p:spPr>
      </p:pic>
      <p:pic>
        <p:nvPicPr>
          <p:cNvPr id="418" name="image56.png" descr=""/>
          <p:cNvPicPr/>
          <p:nvPr/>
        </p:nvPicPr>
        <p:blipFill>
          <a:blip r:embed="rId3"/>
          <a:stretch/>
        </p:blipFill>
        <p:spPr>
          <a:xfrm>
            <a:off x="7190280" y="3672000"/>
            <a:ext cx="2634840" cy="1854720"/>
          </a:xfrm>
          <a:prstGeom prst="rect">
            <a:avLst/>
          </a:prstGeom>
          <a:ln w="1260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NOIP2003 </a:t>
            </a:r>
            <a:r>
              <a:rPr b="1" lang="en-US" sz="3200" spc="-1" strike="noStrike" u="sng">
                <a:solidFill>
                  <a:srgbClr val="0000ff"/>
                </a:solidFill>
                <a:uFillTx/>
                <a:latin typeface="Menlo"/>
                <a:ea typeface="Menlo"/>
                <a:hlinkClick r:id="rId1"/>
              </a:rPr>
              <a:t>P1038</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神经网络</a:t>
            </a:r>
            <a:endParaRPr b="0" lang="en-US" sz="3200" spc="-1" strike="noStrike">
              <a:latin typeface="Arial"/>
            </a:endParaRPr>
          </a:p>
        </p:txBody>
      </p:sp>
      <p:pic>
        <p:nvPicPr>
          <p:cNvPr id="420" name="image57.png" descr=""/>
          <p:cNvPicPr/>
          <p:nvPr/>
        </p:nvPicPr>
        <p:blipFill>
          <a:blip r:embed="rId2"/>
          <a:stretch/>
        </p:blipFill>
        <p:spPr>
          <a:xfrm>
            <a:off x="503640" y="1816560"/>
            <a:ext cx="9071280" cy="3440160"/>
          </a:xfrm>
          <a:prstGeom prst="rect">
            <a:avLst/>
          </a:prstGeom>
          <a:ln w="12600">
            <a:noFill/>
          </a:ln>
        </p:spPr>
      </p:pic>
      <p:sp>
        <p:nvSpPr>
          <p:cNvPr id="421" name="Line 2"/>
          <p:cNvSpPr/>
          <p:nvPr/>
        </p:nvSpPr>
        <p:spPr>
          <a:xfrm>
            <a:off x="1084320" y="3275280"/>
            <a:ext cx="8640" cy="0"/>
          </a:xfrm>
          <a:prstGeom prst="line">
            <a:avLst/>
          </a:prstGeom>
          <a:ln w="54000">
            <a:solidFill>
              <a:srgbClr val="ff0000"/>
            </a:solidFill>
            <a:round/>
          </a:ln>
        </p:spPr>
        <p:style>
          <a:lnRef idx="0"/>
          <a:fillRef idx="0"/>
          <a:effectRef idx="0"/>
          <a:fontRef idx="minor"/>
        </p:style>
      </p:sp>
      <p:sp>
        <p:nvSpPr>
          <p:cNvPr id="422" name="Line 3"/>
          <p:cNvSpPr/>
          <p:nvPr/>
        </p:nvSpPr>
        <p:spPr>
          <a:xfrm>
            <a:off x="1092960" y="3275280"/>
            <a:ext cx="95400" cy="8640"/>
          </a:xfrm>
          <a:prstGeom prst="line">
            <a:avLst/>
          </a:prstGeom>
          <a:ln w="54000">
            <a:solidFill>
              <a:srgbClr val="ff0000"/>
            </a:solidFill>
            <a:round/>
          </a:ln>
        </p:spPr>
        <p:style>
          <a:lnRef idx="0"/>
          <a:fillRef idx="0"/>
          <a:effectRef idx="0"/>
          <a:fontRef idx="minor"/>
        </p:style>
      </p:sp>
      <p:sp>
        <p:nvSpPr>
          <p:cNvPr id="423" name="Line 4"/>
          <p:cNvSpPr/>
          <p:nvPr/>
        </p:nvSpPr>
        <p:spPr>
          <a:xfrm>
            <a:off x="1188360" y="3283920"/>
            <a:ext cx="398880" cy="8640"/>
          </a:xfrm>
          <a:prstGeom prst="line">
            <a:avLst/>
          </a:prstGeom>
          <a:ln w="54000">
            <a:solidFill>
              <a:srgbClr val="ff0000"/>
            </a:solidFill>
            <a:round/>
          </a:ln>
        </p:spPr>
        <p:style>
          <a:lnRef idx="0"/>
          <a:fillRef idx="0"/>
          <a:effectRef idx="0"/>
          <a:fontRef idx="minor"/>
        </p:style>
      </p:sp>
      <p:sp>
        <p:nvSpPr>
          <p:cNvPr id="424" name="Line 5"/>
          <p:cNvSpPr/>
          <p:nvPr/>
        </p:nvSpPr>
        <p:spPr>
          <a:xfrm>
            <a:off x="1587240" y="3292560"/>
            <a:ext cx="260280" cy="17280"/>
          </a:xfrm>
          <a:prstGeom prst="line">
            <a:avLst/>
          </a:prstGeom>
          <a:ln w="54000">
            <a:solidFill>
              <a:srgbClr val="ff0000"/>
            </a:solidFill>
            <a:round/>
          </a:ln>
        </p:spPr>
        <p:style>
          <a:lnRef idx="0"/>
          <a:fillRef idx="0"/>
          <a:effectRef idx="0"/>
          <a:fontRef idx="minor"/>
        </p:style>
      </p:sp>
      <p:sp>
        <p:nvSpPr>
          <p:cNvPr id="425" name="Line 6"/>
          <p:cNvSpPr/>
          <p:nvPr/>
        </p:nvSpPr>
        <p:spPr>
          <a:xfrm>
            <a:off x="1847520" y="3309840"/>
            <a:ext cx="60840" cy="8640"/>
          </a:xfrm>
          <a:prstGeom prst="line">
            <a:avLst/>
          </a:prstGeom>
          <a:ln w="54000">
            <a:solidFill>
              <a:srgbClr val="ff0000"/>
            </a:solidFill>
            <a:round/>
          </a:ln>
        </p:spPr>
        <p:style>
          <a:lnRef idx="0"/>
          <a:fillRef idx="0"/>
          <a:effectRef idx="0"/>
          <a:fontRef idx="minor"/>
        </p:style>
      </p:sp>
      <p:sp>
        <p:nvSpPr>
          <p:cNvPr id="426" name="Line 7"/>
          <p:cNvSpPr/>
          <p:nvPr/>
        </p:nvSpPr>
        <p:spPr>
          <a:xfrm>
            <a:off x="1908360" y="3318480"/>
            <a:ext cx="8640" cy="0"/>
          </a:xfrm>
          <a:prstGeom prst="line">
            <a:avLst/>
          </a:prstGeom>
          <a:ln w="54000">
            <a:solidFill>
              <a:srgbClr val="ff0000"/>
            </a:solidFill>
            <a:round/>
          </a:ln>
        </p:spPr>
        <p:style>
          <a:lnRef idx="0"/>
          <a:fillRef idx="0"/>
          <a:effectRef idx="0"/>
          <a:fontRef idx="minor"/>
        </p:style>
      </p:sp>
      <p:sp>
        <p:nvSpPr>
          <p:cNvPr id="427" name="Line 8"/>
          <p:cNvSpPr/>
          <p:nvPr/>
        </p:nvSpPr>
        <p:spPr>
          <a:xfrm flipV="1">
            <a:off x="1917000" y="3309840"/>
            <a:ext cx="8640" cy="8640"/>
          </a:xfrm>
          <a:prstGeom prst="line">
            <a:avLst/>
          </a:prstGeom>
          <a:ln w="54000">
            <a:solidFill>
              <a:srgbClr val="ff0000"/>
            </a:solidFill>
            <a:round/>
          </a:ln>
        </p:spPr>
        <p:style>
          <a:lnRef idx="0"/>
          <a:fillRef idx="0"/>
          <a:effectRef idx="0"/>
          <a:fontRef idx="minor"/>
        </p:style>
      </p:sp>
      <p:sp>
        <p:nvSpPr>
          <p:cNvPr id="428" name="Line 9"/>
          <p:cNvSpPr/>
          <p:nvPr/>
        </p:nvSpPr>
        <p:spPr>
          <a:xfrm>
            <a:off x="1925640" y="3309840"/>
            <a:ext cx="26280" cy="0"/>
          </a:xfrm>
          <a:prstGeom prst="line">
            <a:avLst/>
          </a:prstGeom>
          <a:ln w="54000">
            <a:solidFill>
              <a:srgbClr val="ff0000"/>
            </a:solidFill>
            <a:round/>
          </a:ln>
        </p:spPr>
        <p:style>
          <a:lnRef idx="0"/>
          <a:fillRef idx="0"/>
          <a:effectRef idx="0"/>
          <a:fontRef idx="minor"/>
        </p:style>
      </p:sp>
      <p:sp>
        <p:nvSpPr>
          <p:cNvPr id="429" name="Line 10"/>
          <p:cNvSpPr/>
          <p:nvPr/>
        </p:nvSpPr>
        <p:spPr>
          <a:xfrm flipV="1">
            <a:off x="1951920" y="3301200"/>
            <a:ext cx="34560" cy="8640"/>
          </a:xfrm>
          <a:prstGeom prst="line">
            <a:avLst/>
          </a:prstGeom>
          <a:ln w="54000">
            <a:solidFill>
              <a:srgbClr val="ff0000"/>
            </a:solidFill>
            <a:round/>
          </a:ln>
        </p:spPr>
        <p:style>
          <a:lnRef idx="0"/>
          <a:fillRef idx="0"/>
          <a:effectRef idx="0"/>
          <a:fontRef idx="minor"/>
        </p:style>
      </p:sp>
      <p:sp>
        <p:nvSpPr>
          <p:cNvPr id="430" name="Line 11"/>
          <p:cNvSpPr/>
          <p:nvPr/>
        </p:nvSpPr>
        <p:spPr>
          <a:xfrm>
            <a:off x="1986480" y="3301200"/>
            <a:ext cx="69480" cy="0"/>
          </a:xfrm>
          <a:prstGeom prst="line">
            <a:avLst/>
          </a:prstGeom>
          <a:ln w="54000">
            <a:solidFill>
              <a:srgbClr val="ff0000"/>
            </a:solidFill>
            <a:round/>
          </a:ln>
        </p:spPr>
        <p:style>
          <a:lnRef idx="0"/>
          <a:fillRef idx="0"/>
          <a:effectRef idx="0"/>
          <a:fontRef idx="minor"/>
        </p:style>
      </p:sp>
      <p:sp>
        <p:nvSpPr>
          <p:cNvPr id="431" name="Line 12"/>
          <p:cNvSpPr/>
          <p:nvPr/>
        </p:nvSpPr>
        <p:spPr>
          <a:xfrm flipV="1">
            <a:off x="2055960" y="3292560"/>
            <a:ext cx="78120" cy="8640"/>
          </a:xfrm>
          <a:prstGeom prst="line">
            <a:avLst/>
          </a:prstGeom>
          <a:ln w="54000">
            <a:solidFill>
              <a:srgbClr val="ff0000"/>
            </a:solidFill>
            <a:round/>
          </a:ln>
        </p:spPr>
        <p:style>
          <a:lnRef idx="0"/>
          <a:fillRef idx="0"/>
          <a:effectRef idx="0"/>
          <a:fontRef idx="minor"/>
        </p:style>
      </p:sp>
      <p:sp>
        <p:nvSpPr>
          <p:cNvPr id="432" name="Line 13"/>
          <p:cNvSpPr/>
          <p:nvPr/>
        </p:nvSpPr>
        <p:spPr>
          <a:xfrm>
            <a:off x="2134080" y="3292560"/>
            <a:ext cx="51840" cy="8640"/>
          </a:xfrm>
          <a:prstGeom prst="line">
            <a:avLst/>
          </a:prstGeom>
          <a:ln w="54000">
            <a:solidFill>
              <a:srgbClr val="ff0000"/>
            </a:solidFill>
            <a:round/>
          </a:ln>
        </p:spPr>
        <p:style>
          <a:lnRef idx="0"/>
          <a:fillRef idx="0"/>
          <a:effectRef idx="0"/>
          <a:fontRef idx="minor"/>
        </p:style>
      </p:sp>
      <p:sp>
        <p:nvSpPr>
          <p:cNvPr id="433" name="Line 14"/>
          <p:cNvSpPr/>
          <p:nvPr/>
        </p:nvSpPr>
        <p:spPr>
          <a:xfrm>
            <a:off x="2185920" y="3301200"/>
            <a:ext cx="95400" cy="17280"/>
          </a:xfrm>
          <a:prstGeom prst="line">
            <a:avLst/>
          </a:prstGeom>
          <a:ln w="54000">
            <a:solidFill>
              <a:srgbClr val="ff0000"/>
            </a:solidFill>
            <a:round/>
          </a:ln>
        </p:spPr>
        <p:style>
          <a:lnRef idx="0"/>
          <a:fillRef idx="0"/>
          <a:effectRef idx="0"/>
          <a:fontRef idx="minor"/>
        </p:style>
      </p:sp>
      <p:sp>
        <p:nvSpPr>
          <p:cNvPr id="434" name="Line 15"/>
          <p:cNvSpPr/>
          <p:nvPr/>
        </p:nvSpPr>
        <p:spPr>
          <a:xfrm>
            <a:off x="2281320" y="3318480"/>
            <a:ext cx="34920" cy="0"/>
          </a:xfrm>
          <a:prstGeom prst="line">
            <a:avLst/>
          </a:prstGeom>
          <a:ln w="54000">
            <a:solidFill>
              <a:srgbClr val="ff0000"/>
            </a:solidFill>
            <a:round/>
          </a:ln>
        </p:spPr>
        <p:style>
          <a:lnRef idx="0"/>
          <a:fillRef idx="0"/>
          <a:effectRef idx="0"/>
          <a:fontRef idx="minor"/>
        </p:style>
      </p:sp>
      <p:sp>
        <p:nvSpPr>
          <p:cNvPr id="435" name="Line 16"/>
          <p:cNvSpPr/>
          <p:nvPr/>
        </p:nvSpPr>
        <p:spPr>
          <a:xfrm>
            <a:off x="2758320" y="3231720"/>
            <a:ext cx="8640" cy="0"/>
          </a:xfrm>
          <a:prstGeom prst="line">
            <a:avLst/>
          </a:prstGeom>
          <a:ln w="54000">
            <a:solidFill>
              <a:srgbClr val="ff0000"/>
            </a:solidFill>
            <a:round/>
          </a:ln>
        </p:spPr>
        <p:style>
          <a:lnRef idx="0"/>
          <a:fillRef idx="0"/>
          <a:effectRef idx="0"/>
          <a:fontRef idx="minor"/>
        </p:style>
      </p:sp>
      <p:sp>
        <p:nvSpPr>
          <p:cNvPr id="436" name="Line 17"/>
          <p:cNvSpPr/>
          <p:nvPr/>
        </p:nvSpPr>
        <p:spPr>
          <a:xfrm flipV="1">
            <a:off x="2766960" y="3205800"/>
            <a:ext cx="52200" cy="25920"/>
          </a:xfrm>
          <a:prstGeom prst="line">
            <a:avLst/>
          </a:prstGeom>
          <a:ln w="54000">
            <a:solidFill>
              <a:srgbClr val="ff0000"/>
            </a:solidFill>
            <a:round/>
          </a:ln>
        </p:spPr>
        <p:style>
          <a:lnRef idx="0"/>
          <a:fillRef idx="0"/>
          <a:effectRef idx="0"/>
          <a:fontRef idx="minor"/>
        </p:style>
      </p:sp>
      <p:sp>
        <p:nvSpPr>
          <p:cNvPr id="437" name="Line 18"/>
          <p:cNvSpPr/>
          <p:nvPr/>
        </p:nvSpPr>
        <p:spPr>
          <a:xfrm flipV="1">
            <a:off x="2819160" y="3144960"/>
            <a:ext cx="112680" cy="60840"/>
          </a:xfrm>
          <a:prstGeom prst="line">
            <a:avLst/>
          </a:prstGeom>
          <a:ln w="54000">
            <a:solidFill>
              <a:srgbClr val="ff0000"/>
            </a:solidFill>
            <a:round/>
          </a:ln>
        </p:spPr>
        <p:style>
          <a:lnRef idx="0"/>
          <a:fillRef idx="0"/>
          <a:effectRef idx="0"/>
          <a:fontRef idx="minor"/>
        </p:style>
      </p:sp>
      <p:sp>
        <p:nvSpPr>
          <p:cNvPr id="438" name="Line 19"/>
          <p:cNvSpPr/>
          <p:nvPr/>
        </p:nvSpPr>
        <p:spPr>
          <a:xfrm flipV="1">
            <a:off x="2931840" y="3110040"/>
            <a:ext cx="43560" cy="34920"/>
          </a:xfrm>
          <a:prstGeom prst="line">
            <a:avLst/>
          </a:prstGeom>
          <a:ln w="54000">
            <a:solidFill>
              <a:srgbClr val="ff0000"/>
            </a:solidFill>
            <a:round/>
          </a:ln>
        </p:spPr>
        <p:style>
          <a:lnRef idx="0"/>
          <a:fillRef idx="0"/>
          <a:effectRef idx="0"/>
          <a:fontRef idx="minor"/>
        </p:style>
      </p:sp>
      <p:sp>
        <p:nvSpPr>
          <p:cNvPr id="439" name="Line 20"/>
          <p:cNvSpPr/>
          <p:nvPr/>
        </p:nvSpPr>
        <p:spPr>
          <a:xfrm flipV="1">
            <a:off x="2975400" y="3031920"/>
            <a:ext cx="34560" cy="78120"/>
          </a:xfrm>
          <a:prstGeom prst="line">
            <a:avLst/>
          </a:prstGeom>
          <a:ln w="54000">
            <a:solidFill>
              <a:srgbClr val="ff0000"/>
            </a:solidFill>
            <a:round/>
          </a:ln>
        </p:spPr>
        <p:style>
          <a:lnRef idx="0"/>
          <a:fillRef idx="0"/>
          <a:effectRef idx="0"/>
          <a:fontRef idx="minor"/>
        </p:style>
      </p:sp>
      <p:sp>
        <p:nvSpPr>
          <p:cNvPr id="440" name="Line 21"/>
          <p:cNvSpPr/>
          <p:nvPr/>
        </p:nvSpPr>
        <p:spPr>
          <a:xfrm flipH="1" flipV="1">
            <a:off x="2984040" y="2901600"/>
            <a:ext cx="25920" cy="130320"/>
          </a:xfrm>
          <a:prstGeom prst="line">
            <a:avLst/>
          </a:prstGeom>
          <a:ln w="54000">
            <a:solidFill>
              <a:srgbClr val="ff0000"/>
            </a:solidFill>
            <a:round/>
          </a:ln>
        </p:spPr>
        <p:style>
          <a:lnRef idx="0"/>
          <a:fillRef idx="0"/>
          <a:effectRef idx="0"/>
          <a:fontRef idx="minor"/>
        </p:style>
      </p:sp>
      <p:sp>
        <p:nvSpPr>
          <p:cNvPr id="441" name="Line 22"/>
          <p:cNvSpPr/>
          <p:nvPr/>
        </p:nvSpPr>
        <p:spPr>
          <a:xfrm flipH="1" flipV="1">
            <a:off x="2940480" y="2849400"/>
            <a:ext cx="43560" cy="52200"/>
          </a:xfrm>
          <a:prstGeom prst="line">
            <a:avLst/>
          </a:prstGeom>
          <a:ln w="54000">
            <a:solidFill>
              <a:srgbClr val="ff0000"/>
            </a:solidFill>
            <a:round/>
          </a:ln>
        </p:spPr>
        <p:style>
          <a:lnRef idx="0"/>
          <a:fillRef idx="0"/>
          <a:effectRef idx="0"/>
          <a:fontRef idx="minor"/>
        </p:style>
      </p:sp>
      <p:sp>
        <p:nvSpPr>
          <p:cNvPr id="442" name="Line 23"/>
          <p:cNvSpPr/>
          <p:nvPr/>
        </p:nvSpPr>
        <p:spPr>
          <a:xfrm flipH="1" flipV="1">
            <a:off x="2897280" y="2832120"/>
            <a:ext cx="43200" cy="17280"/>
          </a:xfrm>
          <a:prstGeom prst="line">
            <a:avLst/>
          </a:prstGeom>
          <a:ln w="54000">
            <a:solidFill>
              <a:srgbClr val="ff0000"/>
            </a:solidFill>
            <a:round/>
          </a:ln>
        </p:spPr>
        <p:style>
          <a:lnRef idx="0"/>
          <a:fillRef idx="0"/>
          <a:effectRef idx="0"/>
          <a:fontRef idx="minor"/>
        </p:style>
      </p:sp>
      <p:sp>
        <p:nvSpPr>
          <p:cNvPr id="443" name="Line 24"/>
          <p:cNvSpPr/>
          <p:nvPr/>
        </p:nvSpPr>
        <p:spPr>
          <a:xfrm flipH="1">
            <a:off x="2793240" y="2832120"/>
            <a:ext cx="104040" cy="8640"/>
          </a:xfrm>
          <a:prstGeom prst="line">
            <a:avLst/>
          </a:prstGeom>
          <a:ln w="54000">
            <a:solidFill>
              <a:srgbClr val="ff0000"/>
            </a:solidFill>
            <a:round/>
          </a:ln>
        </p:spPr>
        <p:style>
          <a:lnRef idx="0"/>
          <a:fillRef idx="0"/>
          <a:effectRef idx="0"/>
          <a:fontRef idx="minor"/>
        </p:style>
      </p:sp>
      <p:sp>
        <p:nvSpPr>
          <p:cNvPr id="444" name="Line 25"/>
          <p:cNvSpPr/>
          <p:nvPr/>
        </p:nvSpPr>
        <p:spPr>
          <a:xfrm flipH="1">
            <a:off x="2758320" y="2840760"/>
            <a:ext cx="34920" cy="8640"/>
          </a:xfrm>
          <a:prstGeom prst="line">
            <a:avLst/>
          </a:prstGeom>
          <a:ln w="54000">
            <a:solidFill>
              <a:srgbClr val="ff0000"/>
            </a:solidFill>
            <a:round/>
          </a:ln>
        </p:spPr>
        <p:style>
          <a:lnRef idx="0"/>
          <a:fillRef idx="0"/>
          <a:effectRef idx="0"/>
          <a:fontRef idx="minor"/>
        </p:style>
      </p:sp>
      <p:sp>
        <p:nvSpPr>
          <p:cNvPr id="445" name="Line 26"/>
          <p:cNvSpPr/>
          <p:nvPr/>
        </p:nvSpPr>
        <p:spPr>
          <a:xfrm flipH="1">
            <a:off x="2654280" y="2849400"/>
            <a:ext cx="104040" cy="34920"/>
          </a:xfrm>
          <a:prstGeom prst="line">
            <a:avLst/>
          </a:prstGeom>
          <a:ln w="54000">
            <a:solidFill>
              <a:srgbClr val="ff0000"/>
            </a:solidFill>
            <a:round/>
          </a:ln>
        </p:spPr>
        <p:style>
          <a:lnRef idx="0"/>
          <a:fillRef idx="0"/>
          <a:effectRef idx="0"/>
          <a:fontRef idx="minor"/>
        </p:style>
      </p:sp>
      <p:sp>
        <p:nvSpPr>
          <p:cNvPr id="446" name="Line 27"/>
          <p:cNvSpPr/>
          <p:nvPr/>
        </p:nvSpPr>
        <p:spPr>
          <a:xfrm flipH="1">
            <a:off x="2637000" y="2884320"/>
            <a:ext cx="17280" cy="8640"/>
          </a:xfrm>
          <a:prstGeom prst="line">
            <a:avLst/>
          </a:prstGeom>
          <a:ln w="54000">
            <a:solidFill>
              <a:srgbClr val="ff0000"/>
            </a:solidFill>
            <a:round/>
          </a:ln>
        </p:spPr>
        <p:style>
          <a:lnRef idx="0"/>
          <a:fillRef idx="0"/>
          <a:effectRef idx="0"/>
          <a:fontRef idx="minor"/>
        </p:style>
      </p:sp>
      <p:sp>
        <p:nvSpPr>
          <p:cNvPr id="447" name="Line 28"/>
          <p:cNvSpPr/>
          <p:nvPr/>
        </p:nvSpPr>
        <p:spPr>
          <a:xfrm>
            <a:off x="2637000" y="2892960"/>
            <a:ext cx="0" cy="25920"/>
          </a:xfrm>
          <a:prstGeom prst="line">
            <a:avLst/>
          </a:prstGeom>
          <a:ln w="54000">
            <a:solidFill>
              <a:srgbClr val="ff0000"/>
            </a:solidFill>
            <a:round/>
          </a:ln>
        </p:spPr>
        <p:style>
          <a:lnRef idx="0"/>
          <a:fillRef idx="0"/>
          <a:effectRef idx="0"/>
          <a:fontRef idx="minor"/>
        </p:style>
      </p:sp>
      <p:sp>
        <p:nvSpPr>
          <p:cNvPr id="448" name="Line 29"/>
          <p:cNvSpPr/>
          <p:nvPr/>
        </p:nvSpPr>
        <p:spPr>
          <a:xfrm>
            <a:off x="2637000" y="2918880"/>
            <a:ext cx="8640" cy="43560"/>
          </a:xfrm>
          <a:prstGeom prst="line">
            <a:avLst/>
          </a:prstGeom>
          <a:ln w="54000">
            <a:solidFill>
              <a:srgbClr val="ff0000"/>
            </a:solidFill>
            <a:round/>
          </a:ln>
        </p:spPr>
        <p:style>
          <a:lnRef idx="0"/>
          <a:fillRef idx="0"/>
          <a:effectRef idx="0"/>
          <a:fontRef idx="minor"/>
        </p:style>
      </p:sp>
      <p:sp>
        <p:nvSpPr>
          <p:cNvPr id="449" name="Line 30"/>
          <p:cNvSpPr/>
          <p:nvPr/>
        </p:nvSpPr>
        <p:spPr>
          <a:xfrm>
            <a:off x="2645640" y="2962440"/>
            <a:ext cx="8640" cy="52200"/>
          </a:xfrm>
          <a:prstGeom prst="line">
            <a:avLst/>
          </a:prstGeom>
          <a:ln w="54000">
            <a:solidFill>
              <a:srgbClr val="ff0000"/>
            </a:solidFill>
            <a:round/>
          </a:ln>
        </p:spPr>
        <p:style>
          <a:lnRef idx="0"/>
          <a:fillRef idx="0"/>
          <a:effectRef idx="0"/>
          <a:fontRef idx="minor"/>
        </p:style>
      </p:sp>
      <p:sp>
        <p:nvSpPr>
          <p:cNvPr id="450" name="Line 31"/>
          <p:cNvSpPr/>
          <p:nvPr/>
        </p:nvSpPr>
        <p:spPr>
          <a:xfrm>
            <a:off x="2654280" y="3014640"/>
            <a:ext cx="8640" cy="60840"/>
          </a:xfrm>
          <a:prstGeom prst="line">
            <a:avLst/>
          </a:prstGeom>
          <a:ln w="54000">
            <a:solidFill>
              <a:srgbClr val="ff0000"/>
            </a:solidFill>
            <a:round/>
          </a:ln>
        </p:spPr>
        <p:style>
          <a:lnRef idx="0"/>
          <a:fillRef idx="0"/>
          <a:effectRef idx="0"/>
          <a:fontRef idx="minor"/>
        </p:style>
      </p:sp>
      <p:sp>
        <p:nvSpPr>
          <p:cNvPr id="451" name="Line 32"/>
          <p:cNvSpPr/>
          <p:nvPr/>
        </p:nvSpPr>
        <p:spPr>
          <a:xfrm>
            <a:off x="2662920" y="3075480"/>
            <a:ext cx="34920" cy="51840"/>
          </a:xfrm>
          <a:prstGeom prst="line">
            <a:avLst/>
          </a:prstGeom>
          <a:ln w="54000">
            <a:solidFill>
              <a:srgbClr val="ff0000"/>
            </a:solidFill>
            <a:round/>
          </a:ln>
        </p:spPr>
        <p:style>
          <a:lnRef idx="0"/>
          <a:fillRef idx="0"/>
          <a:effectRef idx="0"/>
          <a:fontRef idx="minor"/>
        </p:style>
      </p:sp>
      <p:sp>
        <p:nvSpPr>
          <p:cNvPr id="452" name="Line 33"/>
          <p:cNvSpPr/>
          <p:nvPr/>
        </p:nvSpPr>
        <p:spPr>
          <a:xfrm>
            <a:off x="2697840" y="3127320"/>
            <a:ext cx="25920" cy="34920"/>
          </a:xfrm>
          <a:prstGeom prst="line">
            <a:avLst/>
          </a:prstGeom>
          <a:ln w="54000">
            <a:solidFill>
              <a:srgbClr val="ff0000"/>
            </a:solidFill>
            <a:round/>
          </a:ln>
        </p:spPr>
        <p:style>
          <a:lnRef idx="0"/>
          <a:fillRef idx="0"/>
          <a:effectRef idx="0"/>
          <a:fontRef idx="minor"/>
        </p:style>
      </p:sp>
      <p:sp>
        <p:nvSpPr>
          <p:cNvPr id="453" name="Line 34"/>
          <p:cNvSpPr/>
          <p:nvPr/>
        </p:nvSpPr>
        <p:spPr>
          <a:xfrm>
            <a:off x="2723760" y="3162240"/>
            <a:ext cx="8640" cy="0"/>
          </a:xfrm>
          <a:prstGeom prst="line">
            <a:avLst/>
          </a:prstGeom>
          <a:ln w="54000">
            <a:solidFill>
              <a:srgbClr val="ff0000"/>
            </a:solidFill>
            <a:round/>
          </a:ln>
        </p:spPr>
        <p:style>
          <a:lnRef idx="0"/>
          <a:fillRef idx="0"/>
          <a:effectRef idx="0"/>
          <a:fontRef idx="minor"/>
        </p:style>
      </p:sp>
      <p:sp>
        <p:nvSpPr>
          <p:cNvPr id="454" name="Line 35"/>
          <p:cNvSpPr/>
          <p:nvPr/>
        </p:nvSpPr>
        <p:spPr>
          <a:xfrm>
            <a:off x="6930720" y="3727080"/>
            <a:ext cx="8640" cy="0"/>
          </a:xfrm>
          <a:prstGeom prst="line">
            <a:avLst/>
          </a:prstGeom>
          <a:ln w="54000">
            <a:solidFill>
              <a:srgbClr val="ff0000"/>
            </a:solidFill>
            <a:round/>
          </a:ln>
        </p:spPr>
        <p:style>
          <a:lnRef idx="0"/>
          <a:fillRef idx="0"/>
          <a:effectRef idx="0"/>
          <a:fontRef idx="minor"/>
        </p:style>
      </p:sp>
      <p:sp>
        <p:nvSpPr>
          <p:cNvPr id="455" name="Line 36"/>
          <p:cNvSpPr/>
          <p:nvPr/>
        </p:nvSpPr>
        <p:spPr>
          <a:xfrm flipV="1">
            <a:off x="6939360" y="3718080"/>
            <a:ext cx="34920" cy="9000"/>
          </a:xfrm>
          <a:prstGeom prst="line">
            <a:avLst/>
          </a:prstGeom>
          <a:ln w="54000">
            <a:solidFill>
              <a:srgbClr val="ff0000"/>
            </a:solidFill>
            <a:round/>
          </a:ln>
        </p:spPr>
        <p:style>
          <a:lnRef idx="0"/>
          <a:fillRef idx="0"/>
          <a:effectRef idx="0"/>
          <a:fontRef idx="minor"/>
        </p:style>
      </p:sp>
      <p:sp>
        <p:nvSpPr>
          <p:cNvPr id="456" name="Line 37"/>
          <p:cNvSpPr/>
          <p:nvPr/>
        </p:nvSpPr>
        <p:spPr>
          <a:xfrm flipV="1">
            <a:off x="6974280" y="3709440"/>
            <a:ext cx="34560" cy="8640"/>
          </a:xfrm>
          <a:prstGeom prst="line">
            <a:avLst/>
          </a:prstGeom>
          <a:ln w="54000">
            <a:solidFill>
              <a:srgbClr val="ff0000"/>
            </a:solidFill>
            <a:round/>
          </a:ln>
        </p:spPr>
        <p:style>
          <a:lnRef idx="0"/>
          <a:fillRef idx="0"/>
          <a:effectRef idx="0"/>
          <a:fontRef idx="minor"/>
        </p:style>
      </p:sp>
      <p:sp>
        <p:nvSpPr>
          <p:cNvPr id="457" name="Line 38"/>
          <p:cNvSpPr/>
          <p:nvPr/>
        </p:nvSpPr>
        <p:spPr>
          <a:xfrm>
            <a:off x="7008840" y="3709440"/>
            <a:ext cx="112680" cy="0"/>
          </a:xfrm>
          <a:prstGeom prst="line">
            <a:avLst/>
          </a:prstGeom>
          <a:ln w="54000">
            <a:solidFill>
              <a:srgbClr val="ff0000"/>
            </a:solidFill>
            <a:round/>
          </a:ln>
        </p:spPr>
        <p:style>
          <a:lnRef idx="0"/>
          <a:fillRef idx="0"/>
          <a:effectRef idx="0"/>
          <a:fontRef idx="minor"/>
        </p:style>
      </p:sp>
      <p:sp>
        <p:nvSpPr>
          <p:cNvPr id="458" name="Line 39"/>
          <p:cNvSpPr/>
          <p:nvPr/>
        </p:nvSpPr>
        <p:spPr>
          <a:xfrm flipV="1">
            <a:off x="7121520" y="3692160"/>
            <a:ext cx="164880" cy="17280"/>
          </a:xfrm>
          <a:prstGeom prst="line">
            <a:avLst/>
          </a:prstGeom>
          <a:ln w="54000">
            <a:solidFill>
              <a:srgbClr val="ff0000"/>
            </a:solidFill>
            <a:round/>
          </a:ln>
        </p:spPr>
        <p:style>
          <a:lnRef idx="0"/>
          <a:fillRef idx="0"/>
          <a:effectRef idx="0"/>
          <a:fontRef idx="minor"/>
        </p:style>
      </p:sp>
      <p:sp>
        <p:nvSpPr>
          <p:cNvPr id="459" name="Line 40"/>
          <p:cNvSpPr/>
          <p:nvPr/>
        </p:nvSpPr>
        <p:spPr>
          <a:xfrm>
            <a:off x="7286400" y="3692160"/>
            <a:ext cx="164880" cy="0"/>
          </a:xfrm>
          <a:prstGeom prst="line">
            <a:avLst/>
          </a:prstGeom>
          <a:ln w="54000">
            <a:solidFill>
              <a:srgbClr val="ff0000"/>
            </a:solidFill>
            <a:round/>
          </a:ln>
        </p:spPr>
        <p:style>
          <a:lnRef idx="0"/>
          <a:fillRef idx="0"/>
          <a:effectRef idx="0"/>
          <a:fontRef idx="minor"/>
        </p:style>
      </p:sp>
      <p:sp>
        <p:nvSpPr>
          <p:cNvPr id="460" name="Line 41"/>
          <p:cNvSpPr/>
          <p:nvPr/>
        </p:nvSpPr>
        <p:spPr>
          <a:xfrm>
            <a:off x="7451280" y="3692160"/>
            <a:ext cx="52200" cy="0"/>
          </a:xfrm>
          <a:prstGeom prst="line">
            <a:avLst/>
          </a:prstGeom>
          <a:ln w="54000">
            <a:solidFill>
              <a:srgbClr val="ff0000"/>
            </a:solidFill>
            <a:round/>
          </a:ln>
        </p:spPr>
        <p:style>
          <a:lnRef idx="0"/>
          <a:fillRef idx="0"/>
          <a:effectRef idx="0"/>
          <a:fontRef idx="minor"/>
        </p:style>
      </p:sp>
      <p:sp>
        <p:nvSpPr>
          <p:cNvPr id="461" name="Line 42"/>
          <p:cNvSpPr/>
          <p:nvPr/>
        </p:nvSpPr>
        <p:spPr>
          <a:xfrm>
            <a:off x="7503480" y="3692160"/>
            <a:ext cx="25920" cy="0"/>
          </a:xfrm>
          <a:prstGeom prst="line">
            <a:avLst/>
          </a:prstGeom>
          <a:ln w="54000">
            <a:solidFill>
              <a:srgbClr val="ff0000"/>
            </a:solidFill>
            <a:round/>
          </a:ln>
        </p:spPr>
        <p:style>
          <a:lnRef idx="0"/>
          <a:fillRef idx="0"/>
          <a:effectRef idx="0"/>
          <a:fontRef idx="minor"/>
        </p:style>
      </p:sp>
      <p:sp>
        <p:nvSpPr>
          <p:cNvPr id="462" name="Line 43"/>
          <p:cNvSpPr/>
          <p:nvPr/>
        </p:nvSpPr>
        <p:spPr>
          <a:xfrm flipV="1">
            <a:off x="7529400" y="3674880"/>
            <a:ext cx="34560" cy="17280"/>
          </a:xfrm>
          <a:prstGeom prst="line">
            <a:avLst/>
          </a:prstGeom>
          <a:ln w="54000">
            <a:solidFill>
              <a:srgbClr val="ff0000"/>
            </a:solidFill>
            <a:round/>
          </a:ln>
        </p:spPr>
        <p:style>
          <a:lnRef idx="0"/>
          <a:fillRef idx="0"/>
          <a:effectRef idx="0"/>
          <a:fontRef idx="minor"/>
        </p:style>
      </p:sp>
      <p:sp>
        <p:nvSpPr>
          <p:cNvPr id="463" name="Line 44"/>
          <p:cNvSpPr/>
          <p:nvPr/>
        </p:nvSpPr>
        <p:spPr>
          <a:xfrm flipV="1">
            <a:off x="7563960" y="3666240"/>
            <a:ext cx="8640" cy="8640"/>
          </a:xfrm>
          <a:prstGeom prst="line">
            <a:avLst/>
          </a:prstGeom>
          <a:ln w="54000">
            <a:solidFill>
              <a:srgbClr val="ff0000"/>
            </a:solidFill>
            <a:round/>
          </a:ln>
        </p:spPr>
        <p:style>
          <a:lnRef idx="0"/>
          <a:fillRef idx="0"/>
          <a:effectRef idx="0"/>
          <a:fontRef idx="minor"/>
        </p:style>
      </p:sp>
      <p:sp>
        <p:nvSpPr>
          <p:cNvPr id="464" name="Line 45"/>
          <p:cNvSpPr/>
          <p:nvPr/>
        </p:nvSpPr>
        <p:spPr>
          <a:xfrm>
            <a:off x="7572600" y="3666240"/>
            <a:ext cx="9000" cy="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NOIP2003 </a:t>
            </a:r>
            <a:r>
              <a:rPr b="1" lang="en-US" sz="3200" spc="-1" strike="noStrike" u="sng">
                <a:solidFill>
                  <a:srgbClr val="0000ff"/>
                </a:solidFill>
                <a:uFillTx/>
                <a:latin typeface="Menlo"/>
                <a:ea typeface="Menlo"/>
                <a:hlinkClick r:id="rId1"/>
              </a:rPr>
              <a:t>P1038</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神经网络</a:t>
            </a:r>
            <a:endParaRPr b="0" lang="en-US" sz="3200" spc="-1" strike="noStrike">
              <a:latin typeface="Arial"/>
            </a:endParaRPr>
          </a:p>
        </p:txBody>
      </p:sp>
      <p:sp>
        <p:nvSpPr>
          <p:cNvPr id="466"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由于节点是分层的，所以一定无环</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每个节点的信息取决于前一层的节点，所以需要一层一层递推计算</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计算顺序由拓扑排序决定</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注意这种分层的有向图可以使用拓扑排序确定每个节点的层数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504000" y="1839960"/>
            <a:ext cx="9071280" cy="1954440"/>
          </a:xfrm>
          <a:prstGeom prst="rect">
            <a:avLst/>
          </a:prstGeom>
          <a:solidFill>
            <a:srgbClr val="ffffff">
              <a:alpha val="70000"/>
            </a:srgbClr>
          </a:solidFill>
          <a:ln w="12600">
            <a:noFill/>
          </a:ln>
        </p:spPr>
        <p:style>
          <a:lnRef idx="0"/>
          <a:fillRef idx="0"/>
          <a:effectRef idx="0"/>
          <a:fontRef idx="minor"/>
        </p:style>
        <p:txBody>
          <a:bodyPr lIns="0" rIns="0" tIns="0" bIns="0" anchor="ctr">
            <a:spAutoFit/>
          </a:bodyPr>
          <a:p>
            <a:pPr algn="ctr">
              <a:lnSpc>
                <a:spcPct val="100000"/>
              </a:lnSpc>
              <a:spcBef>
                <a:spcPts val="499"/>
              </a:spcBef>
            </a:pPr>
            <a:r>
              <a:rPr b="0" lang="en-US" sz="4000" spc="-1" strike="noStrike">
                <a:solidFill>
                  <a:srgbClr val="000000"/>
                </a:solidFill>
                <a:latin typeface="SimHei"/>
                <a:ea typeface="SimHei"/>
              </a:rPr>
              <a:t>拓扑排序</a:t>
            </a:r>
            <a:endParaRPr b="0" lang="en-US" sz="4000" spc="-1" strike="noStrike">
              <a:latin typeface="Arial"/>
            </a:endParaRPr>
          </a:p>
          <a:p>
            <a:pPr algn="ctr">
              <a:lnSpc>
                <a:spcPct val="100000"/>
              </a:lnSpc>
              <a:spcBef>
                <a:spcPts val="499"/>
              </a:spcBef>
            </a:pPr>
            <a:r>
              <a:rPr b="0" lang="en-US" sz="4000" spc="-1" strike="noStrike">
                <a:solidFill>
                  <a:srgbClr val="000000"/>
                </a:solidFill>
                <a:latin typeface="SimHei"/>
                <a:ea typeface="SimHei"/>
              </a:rPr>
              <a:t>最小生成树</a:t>
            </a:r>
            <a:endParaRPr b="0" lang="en-US" sz="4000" spc="-1" strike="noStrike">
              <a:latin typeface="Arial"/>
            </a:endParaRPr>
          </a:p>
          <a:p>
            <a:pPr algn="ctr">
              <a:lnSpc>
                <a:spcPct val="100000"/>
              </a:lnSpc>
              <a:spcBef>
                <a:spcPts val="499"/>
              </a:spcBef>
            </a:pPr>
            <a:r>
              <a:rPr b="0" lang="en-US" sz="4000" spc="-1" strike="noStrike">
                <a:solidFill>
                  <a:srgbClr val="000000"/>
                </a:solidFill>
                <a:latin typeface="SimHei"/>
                <a:ea typeface="SimHei"/>
              </a:rPr>
              <a:t>最短路</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名词解释</a:t>
            </a:r>
            <a:endParaRPr b="0" lang="en-US" sz="3200" spc="-1" strike="noStrike">
              <a:latin typeface="Arial"/>
            </a:endParaRPr>
          </a:p>
        </p:txBody>
      </p:sp>
      <p:sp>
        <p:nvSpPr>
          <p:cNvPr id="468" name="CustomShape 2"/>
          <p:cNvSpPr/>
          <p:nvPr/>
        </p:nvSpPr>
        <p:spPr>
          <a:xfrm>
            <a:off x="504000" y="1674000"/>
            <a:ext cx="9071280" cy="3293640"/>
          </a:xfrm>
          <a:prstGeom prst="rect">
            <a:avLst/>
          </a:prstGeom>
          <a:noFill/>
          <a:ln w="12600">
            <a:noFill/>
          </a:ln>
        </p:spPr>
        <p:style>
          <a:lnRef idx="0"/>
          <a:fillRef idx="0"/>
          <a:effectRef idx="0"/>
          <a:fontRef idx="minor"/>
        </p:style>
        <p:txBody>
          <a:bodyPr lIns="0" rIns="0" tIns="0" bIns="0">
            <a:normAutofit/>
          </a:bodyPr>
          <a:p>
            <a:pPr marL="371520" indent="-278280">
              <a:lnSpc>
                <a:spcPct val="100000"/>
              </a:lnSpc>
              <a:spcBef>
                <a:spcPts val="799"/>
              </a:spcBef>
              <a:buClr>
                <a:srgbClr val="000000"/>
              </a:buClr>
              <a:buSzPct val="45000"/>
              <a:buFont typeface="Wingdings" charset="2"/>
              <a:buChar char=""/>
            </a:pPr>
            <a:r>
              <a:rPr b="0" lang="en-US" sz="1460" spc="-86" strike="noStrike">
                <a:solidFill>
                  <a:srgbClr val="000000"/>
                </a:solidFill>
                <a:latin typeface="Menlo"/>
                <a:ea typeface="Menlo"/>
              </a:rPr>
              <a:t>连通图：任意两点间存在路径</a:t>
            </a:r>
            <a:endParaRPr b="0" lang="en-US" sz="1460" spc="-1" strike="noStrike">
              <a:latin typeface="Arial"/>
            </a:endParaRPr>
          </a:p>
          <a:p>
            <a:pPr marL="371520" indent="-278280">
              <a:lnSpc>
                <a:spcPct val="100000"/>
              </a:lnSpc>
              <a:spcBef>
                <a:spcPts val="799"/>
              </a:spcBef>
              <a:buClr>
                <a:srgbClr val="000000"/>
              </a:buClr>
              <a:buSzPct val="45000"/>
              <a:buFont typeface="Wingdings" charset="2"/>
              <a:buChar char=""/>
            </a:pPr>
            <a:r>
              <a:rPr b="0" lang="en-US" sz="1460" spc="-86" strike="noStrike">
                <a:solidFill>
                  <a:srgbClr val="000000"/>
                </a:solidFill>
                <a:latin typeface="Menlo"/>
                <a:ea typeface="Menlo"/>
              </a:rPr>
              <a:t>树</a:t>
            </a:r>
            <a:r>
              <a:rPr b="0" lang="en-US" sz="1460" spc="-86" strike="noStrike">
                <a:solidFill>
                  <a:srgbClr val="000000"/>
                </a:solidFill>
                <a:latin typeface="Menlo"/>
                <a:ea typeface="Menlo"/>
              </a:rPr>
              <a:t>:</a:t>
            </a:r>
            <a:r>
              <a:rPr b="0" lang="en-US" sz="1460" spc="-86" strike="noStrike">
                <a:solidFill>
                  <a:srgbClr val="000000"/>
                </a:solidFill>
                <a:latin typeface="Menlo"/>
                <a:ea typeface="Menlo"/>
              </a:rPr>
              <a:t>以下定义等价</a:t>
            </a:r>
            <a:endParaRPr b="0" lang="en-US" sz="1460" spc="-1" strike="noStrike">
              <a:latin typeface="Arial"/>
            </a:endParaRPr>
          </a:p>
          <a:p>
            <a:pPr lvl="1" marL="743040" indent="-278280">
              <a:lnSpc>
                <a:spcPct val="100000"/>
              </a:lnSpc>
              <a:spcBef>
                <a:spcPts val="601"/>
              </a:spcBef>
              <a:buClr>
                <a:srgbClr val="000000"/>
              </a:buClr>
              <a:buSzPct val="75000"/>
              <a:buFont typeface="Symbol"/>
              <a:buChar char="-"/>
            </a:pPr>
            <a:r>
              <a:rPr b="0" lang="en-US" sz="1460" spc="-86" strike="noStrike">
                <a:solidFill>
                  <a:srgbClr val="000000"/>
                </a:solidFill>
                <a:latin typeface="Menlo"/>
                <a:ea typeface="Menlo"/>
              </a:rPr>
              <a:t>任意两点间只存在一条路径的图</a:t>
            </a:r>
            <a:endParaRPr b="0" lang="en-US" sz="1460" spc="-1" strike="noStrike">
              <a:latin typeface="Arial"/>
            </a:endParaRPr>
          </a:p>
          <a:p>
            <a:pPr lvl="1" marL="743040" indent="-278280">
              <a:lnSpc>
                <a:spcPct val="100000"/>
              </a:lnSpc>
              <a:spcBef>
                <a:spcPts val="601"/>
              </a:spcBef>
              <a:buClr>
                <a:srgbClr val="000000"/>
              </a:buClr>
              <a:buSzPct val="75000"/>
              <a:buFont typeface="Symbol"/>
              <a:buChar char="-"/>
            </a:pPr>
            <a:r>
              <a:rPr b="0" lang="en-US" sz="1460" spc="-86" strike="noStrike">
                <a:solidFill>
                  <a:srgbClr val="000000"/>
                </a:solidFill>
                <a:latin typeface="Menlo"/>
                <a:ea typeface="Menlo"/>
              </a:rPr>
              <a:t>无环的连通图</a:t>
            </a:r>
            <a:endParaRPr b="0" lang="en-US" sz="1460" spc="-1" strike="noStrike">
              <a:latin typeface="Arial"/>
            </a:endParaRPr>
          </a:p>
          <a:p>
            <a:pPr lvl="1" marL="743040" indent="-278280">
              <a:lnSpc>
                <a:spcPct val="100000"/>
              </a:lnSpc>
              <a:spcBef>
                <a:spcPts val="601"/>
              </a:spcBef>
              <a:buClr>
                <a:srgbClr val="000000"/>
              </a:buClr>
              <a:buSzPct val="75000"/>
              <a:buFont typeface="Symbol"/>
              <a:buChar char="-"/>
            </a:pPr>
            <a:r>
              <a:rPr b="0" lang="en-US" sz="1460" spc="-86" strike="noStrike">
                <a:solidFill>
                  <a:srgbClr val="000000"/>
                </a:solidFill>
                <a:latin typeface="Menlo"/>
                <a:ea typeface="Menlo"/>
              </a:rPr>
              <a:t>n</a:t>
            </a:r>
            <a:r>
              <a:rPr b="0" lang="en-US" sz="1460" spc="-86" strike="noStrike">
                <a:solidFill>
                  <a:srgbClr val="000000"/>
                </a:solidFill>
                <a:latin typeface="Menlo"/>
                <a:ea typeface="Menlo"/>
              </a:rPr>
              <a:t>个点</a:t>
            </a:r>
            <a:r>
              <a:rPr b="0" lang="en-US" sz="1460" spc="-86" strike="noStrike">
                <a:solidFill>
                  <a:srgbClr val="000000"/>
                </a:solidFill>
                <a:latin typeface="Menlo"/>
                <a:ea typeface="Menlo"/>
              </a:rPr>
              <a:t>n-1</a:t>
            </a:r>
            <a:r>
              <a:rPr b="0" lang="en-US" sz="1460" spc="-86" strike="noStrike">
                <a:solidFill>
                  <a:srgbClr val="000000"/>
                </a:solidFill>
                <a:latin typeface="Menlo"/>
                <a:ea typeface="Menlo"/>
              </a:rPr>
              <a:t>条边的连通图</a:t>
            </a:r>
            <a:endParaRPr b="0" lang="en-US" sz="1460" spc="-1" strike="noStrike">
              <a:latin typeface="Arial"/>
            </a:endParaRPr>
          </a:p>
          <a:p>
            <a:pPr lvl="1" marL="743040" indent="-278280">
              <a:lnSpc>
                <a:spcPct val="100000"/>
              </a:lnSpc>
              <a:spcBef>
                <a:spcPts val="601"/>
              </a:spcBef>
              <a:buClr>
                <a:srgbClr val="000000"/>
              </a:buClr>
              <a:buSzPct val="75000"/>
              <a:buFont typeface="Symbol"/>
              <a:buChar char="-"/>
            </a:pPr>
            <a:r>
              <a:rPr b="0" lang="en-US" sz="1460" spc="-86" strike="noStrike">
                <a:solidFill>
                  <a:srgbClr val="000000"/>
                </a:solidFill>
                <a:latin typeface="Menlo"/>
                <a:ea typeface="Menlo"/>
              </a:rPr>
              <a:t>n</a:t>
            </a:r>
            <a:r>
              <a:rPr b="0" lang="en-US" sz="1460" spc="-86" strike="noStrike">
                <a:solidFill>
                  <a:srgbClr val="000000"/>
                </a:solidFill>
                <a:latin typeface="Menlo"/>
                <a:ea typeface="Menlo"/>
              </a:rPr>
              <a:t>个点</a:t>
            </a:r>
            <a:r>
              <a:rPr b="0" lang="en-US" sz="1460" spc="-86" strike="noStrike">
                <a:solidFill>
                  <a:srgbClr val="000000"/>
                </a:solidFill>
                <a:latin typeface="Menlo"/>
                <a:ea typeface="Menlo"/>
              </a:rPr>
              <a:t>n-1</a:t>
            </a:r>
            <a:r>
              <a:rPr b="0" lang="en-US" sz="1460" spc="-86" strike="noStrike">
                <a:solidFill>
                  <a:srgbClr val="000000"/>
                </a:solidFill>
                <a:latin typeface="Menlo"/>
                <a:ea typeface="Menlo"/>
              </a:rPr>
              <a:t>条边</a:t>
            </a:r>
            <a:r>
              <a:rPr b="0" lang="en-US" sz="1460" spc="-86" strike="noStrike">
                <a:solidFill>
                  <a:srgbClr val="000000"/>
                </a:solidFill>
                <a:latin typeface="Menlo"/>
                <a:ea typeface="Menlo"/>
              </a:rPr>
              <a:t>,</a:t>
            </a:r>
            <a:r>
              <a:rPr b="0" lang="en-US" sz="1460" spc="-86" strike="noStrike">
                <a:solidFill>
                  <a:srgbClr val="000000"/>
                </a:solidFill>
                <a:latin typeface="Menlo"/>
                <a:ea typeface="Menlo"/>
              </a:rPr>
              <a:t>无环的图</a:t>
            </a:r>
            <a:endParaRPr b="0" lang="en-US" sz="1460" spc="-1" strike="noStrike">
              <a:latin typeface="Arial"/>
            </a:endParaRPr>
          </a:p>
          <a:p>
            <a:pPr marL="371520" indent="-278280">
              <a:lnSpc>
                <a:spcPct val="100000"/>
              </a:lnSpc>
              <a:spcBef>
                <a:spcPts val="799"/>
              </a:spcBef>
              <a:buClr>
                <a:srgbClr val="000000"/>
              </a:buClr>
              <a:buSzPct val="45000"/>
              <a:buFont typeface="Wingdings" charset="2"/>
              <a:buChar char=""/>
            </a:pPr>
            <a:r>
              <a:rPr b="0" lang="en-US" sz="1460" spc="-86" strike="noStrike">
                <a:solidFill>
                  <a:srgbClr val="000000"/>
                </a:solidFill>
                <a:latin typeface="Menlo"/>
                <a:ea typeface="Menlo"/>
              </a:rPr>
              <a:t>子图：图</a:t>
            </a:r>
            <a:r>
              <a:rPr b="0" lang="en-US" sz="1460" spc="-86" strike="noStrike">
                <a:solidFill>
                  <a:srgbClr val="000000"/>
                </a:solidFill>
                <a:latin typeface="Menlo"/>
                <a:ea typeface="Menlo"/>
              </a:rPr>
              <a:t>G'</a:t>
            </a:r>
            <a:r>
              <a:rPr b="0" lang="en-US" sz="1460" spc="-86" strike="noStrike">
                <a:solidFill>
                  <a:srgbClr val="000000"/>
                </a:solidFill>
                <a:latin typeface="Menlo"/>
                <a:ea typeface="Menlo"/>
              </a:rPr>
              <a:t>称作图</a:t>
            </a:r>
            <a:r>
              <a:rPr b="0" lang="en-US" sz="1460" spc="-86" strike="noStrike">
                <a:solidFill>
                  <a:srgbClr val="000000"/>
                </a:solidFill>
                <a:latin typeface="Menlo"/>
                <a:ea typeface="Menlo"/>
              </a:rPr>
              <a:t>G</a:t>
            </a:r>
            <a:r>
              <a:rPr b="0" lang="en-US" sz="1460" spc="-86" strike="noStrike">
                <a:solidFill>
                  <a:srgbClr val="000000"/>
                </a:solidFill>
                <a:latin typeface="Menlo"/>
                <a:ea typeface="Menlo"/>
              </a:rPr>
              <a:t>的子图如果</a:t>
            </a:r>
            <a:r>
              <a:rPr b="0" lang="en-US" sz="1460" spc="-86" strike="noStrike">
                <a:solidFill>
                  <a:srgbClr val="000000"/>
                </a:solidFill>
                <a:latin typeface="Menlo"/>
                <a:ea typeface="Menlo"/>
              </a:rPr>
              <a:t>V(G') ⊆ V(G)</a:t>
            </a:r>
            <a:r>
              <a:rPr b="0" lang="en-US" sz="1460" spc="-86" strike="noStrike">
                <a:solidFill>
                  <a:srgbClr val="000000"/>
                </a:solidFill>
                <a:latin typeface="Menlo"/>
                <a:ea typeface="Menlo"/>
              </a:rPr>
              <a:t>以及</a:t>
            </a:r>
            <a:r>
              <a:rPr b="0" lang="en-US" sz="1460" spc="-86" strike="noStrike">
                <a:solidFill>
                  <a:srgbClr val="000000"/>
                </a:solidFill>
                <a:latin typeface="Menlo"/>
                <a:ea typeface="Menlo"/>
              </a:rPr>
              <a:t>E(G') ⊆ E(G)</a:t>
            </a:r>
            <a:r>
              <a:rPr b="0" lang="en-US" sz="1460" spc="-86" strike="noStrike">
                <a:solidFill>
                  <a:srgbClr val="000000"/>
                </a:solidFill>
                <a:latin typeface="Menlo"/>
                <a:ea typeface="Menlo"/>
              </a:rPr>
              <a:t>。</a:t>
            </a:r>
            <a:br/>
            <a:r>
              <a:rPr b="0" lang="en-US" sz="1460" spc="-86" strike="noStrike">
                <a:solidFill>
                  <a:srgbClr val="000000"/>
                </a:solidFill>
                <a:latin typeface="Menlo"/>
                <a:ea typeface="Menlo"/>
              </a:rPr>
              <a:t>也就是从原图中选出一些点以及和一些边组成的新的图</a:t>
            </a:r>
            <a:endParaRPr b="0" lang="en-US" sz="1460" spc="-1" strike="noStrike">
              <a:latin typeface="Arial"/>
            </a:endParaRPr>
          </a:p>
          <a:p>
            <a:pPr marL="371520" indent="-278280">
              <a:lnSpc>
                <a:spcPct val="100000"/>
              </a:lnSpc>
              <a:spcBef>
                <a:spcPts val="799"/>
              </a:spcBef>
              <a:buClr>
                <a:srgbClr val="000000"/>
              </a:buClr>
              <a:buSzPct val="45000"/>
              <a:buFont typeface="Wingdings" charset="2"/>
              <a:buChar char=""/>
            </a:pPr>
            <a:r>
              <a:rPr b="0" lang="en-US" sz="1460" spc="-86" strike="noStrike">
                <a:solidFill>
                  <a:srgbClr val="000000"/>
                </a:solidFill>
                <a:latin typeface="SimHei"/>
                <a:ea typeface="SimHei"/>
              </a:rPr>
              <a:t>生成子图：指满足条件</a:t>
            </a:r>
            <a:r>
              <a:rPr b="0" lang="en-US" sz="1460" spc="-86" strike="noStrike">
                <a:solidFill>
                  <a:srgbClr val="000000"/>
                </a:solidFill>
                <a:latin typeface="Menlo"/>
                <a:ea typeface="Menlo"/>
              </a:rPr>
              <a:t>V(G')=V(G)</a:t>
            </a:r>
            <a:r>
              <a:rPr b="0" lang="en-US" sz="1460" spc="-86" strike="noStrike">
                <a:solidFill>
                  <a:srgbClr val="000000"/>
                </a:solidFill>
                <a:latin typeface="SimHei"/>
                <a:ea typeface="SimHei"/>
              </a:rPr>
              <a:t>的</a:t>
            </a:r>
            <a:r>
              <a:rPr b="0" lang="en-US" sz="1460" spc="-86" strike="noStrike">
                <a:solidFill>
                  <a:srgbClr val="000000"/>
                </a:solidFill>
                <a:latin typeface="Menlo"/>
                <a:ea typeface="Menlo"/>
              </a:rPr>
              <a:t>G</a:t>
            </a:r>
            <a:r>
              <a:rPr b="0" lang="en-US" sz="1460" spc="-86" strike="noStrike">
                <a:solidFill>
                  <a:srgbClr val="000000"/>
                </a:solidFill>
                <a:latin typeface="SimHei"/>
                <a:ea typeface="SimHei"/>
              </a:rPr>
              <a:t>的子图</a:t>
            </a:r>
            <a:r>
              <a:rPr b="0" lang="en-US" sz="1460" spc="-86" strike="noStrike">
                <a:solidFill>
                  <a:srgbClr val="000000"/>
                </a:solidFill>
                <a:latin typeface="Menlo"/>
                <a:ea typeface="Menlo"/>
              </a:rPr>
              <a:t>G'</a:t>
            </a:r>
            <a:r>
              <a:rPr b="0" lang="en-US" sz="1460" spc="-86" strike="noStrike">
                <a:solidFill>
                  <a:srgbClr val="000000"/>
                </a:solidFill>
                <a:latin typeface="SimHei"/>
                <a:ea typeface="SimHei"/>
              </a:rPr>
              <a:t>。</a:t>
            </a:r>
            <a:br/>
            <a:r>
              <a:rPr b="0" lang="en-US" sz="1460" spc="-86" strike="noStrike">
                <a:solidFill>
                  <a:srgbClr val="000000"/>
                </a:solidFill>
                <a:latin typeface="SimHei"/>
                <a:ea typeface="SimHei"/>
              </a:rPr>
              <a:t>也就是选出所有的点和一些边组成的新的图，生成树则是指子图</a:t>
            </a:r>
            <a:r>
              <a:rPr b="0" lang="en-US" sz="1460" spc="-86" strike="noStrike">
                <a:solidFill>
                  <a:srgbClr val="000000"/>
                </a:solidFill>
                <a:latin typeface="Menlo"/>
                <a:ea typeface="Menlo"/>
              </a:rPr>
              <a:t>G'</a:t>
            </a:r>
            <a:r>
              <a:rPr b="0" lang="en-US" sz="1460" spc="-86" strike="noStrike">
                <a:solidFill>
                  <a:srgbClr val="000000"/>
                </a:solidFill>
                <a:latin typeface="Menlo"/>
                <a:ea typeface="Menlo"/>
              </a:rPr>
              <a:t>是一颗树</a:t>
            </a:r>
            <a:endParaRPr b="0" lang="en-US" sz="146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名词解释</a:t>
            </a:r>
            <a:endParaRPr b="0" lang="en-US" sz="3200" spc="-1" strike="noStrike">
              <a:latin typeface="Arial"/>
            </a:endParaRPr>
          </a:p>
        </p:txBody>
      </p:sp>
      <p:sp>
        <p:nvSpPr>
          <p:cNvPr id="470"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最小生成树：对于带权图，权值和最小的生成树</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最小瓶颈生成树：对于带权图，最大权值最小的生成树</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最小生成树一定是最小瓶颈生成树</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可以使用</a:t>
            </a:r>
            <a:r>
              <a:rPr b="0" lang="en-US" sz="1800" spc="-100" strike="noStrike">
                <a:solidFill>
                  <a:srgbClr val="000000"/>
                </a:solidFill>
                <a:latin typeface="Menlo"/>
                <a:ea typeface="Menlo"/>
              </a:rPr>
              <a:t>Prim</a:t>
            </a:r>
            <a:r>
              <a:rPr b="0" lang="en-US" sz="1800" spc="-100" strike="noStrike">
                <a:solidFill>
                  <a:srgbClr val="000000"/>
                </a:solidFill>
                <a:latin typeface="Menlo"/>
                <a:ea typeface="Menlo"/>
              </a:rPr>
              <a:t>算法或者</a:t>
            </a:r>
            <a:r>
              <a:rPr b="0" lang="en-US" sz="1800" spc="-100" strike="noStrike">
                <a:solidFill>
                  <a:srgbClr val="000000"/>
                </a:solidFill>
                <a:latin typeface="Menlo"/>
                <a:ea typeface="Menlo"/>
              </a:rPr>
              <a:t>Kruskal</a:t>
            </a:r>
            <a:r>
              <a:rPr b="0" lang="en-US" sz="1800" spc="-100" strike="noStrike">
                <a:solidFill>
                  <a:srgbClr val="000000"/>
                </a:solidFill>
                <a:latin typeface="Menlo"/>
                <a:ea typeface="Menlo"/>
              </a:rPr>
              <a:t>算法，复杂度</a:t>
            </a:r>
            <a:br/>
            <a:r>
              <a:rPr b="0" lang="en-US" sz="1800" spc="-100" strike="noStrike">
                <a:solidFill>
                  <a:srgbClr val="000000"/>
                </a:solidFill>
                <a:latin typeface="Menlo"/>
                <a:ea typeface="Menlo"/>
              </a:rPr>
              <a:t>均为</a:t>
            </a:r>
            <a:r>
              <a:rPr b="0" lang="en-US" sz="1800" spc="-100" strike="noStrike">
                <a:solidFill>
                  <a:srgbClr val="000000"/>
                </a:solidFill>
                <a:latin typeface="Menlo"/>
                <a:ea typeface="Menlo"/>
              </a:rPr>
              <a:t>O(mlogn)</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推荐使用后者，无需建图</a:t>
            </a:r>
            <a:endParaRPr b="0" lang="en-US" sz="1800" spc="-1" strike="noStrike">
              <a:latin typeface="Arial"/>
            </a:endParaRPr>
          </a:p>
        </p:txBody>
      </p:sp>
      <p:pic>
        <p:nvPicPr>
          <p:cNvPr id="471" name="image16.png" descr=""/>
          <p:cNvPicPr/>
          <p:nvPr/>
        </p:nvPicPr>
        <p:blipFill>
          <a:blip r:embed="rId1"/>
          <a:stretch/>
        </p:blipFill>
        <p:spPr>
          <a:xfrm>
            <a:off x="6055200" y="1724400"/>
            <a:ext cx="3428280" cy="2765520"/>
          </a:xfrm>
          <a:prstGeom prst="rect">
            <a:avLst/>
          </a:prstGeom>
          <a:ln w="1260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Prim</a:t>
            </a:r>
            <a:r>
              <a:rPr b="1" lang="en-US" sz="3200" spc="-1" strike="noStrike">
                <a:solidFill>
                  <a:srgbClr val="000000"/>
                </a:solidFill>
                <a:latin typeface="Menlo"/>
                <a:ea typeface="Menlo"/>
              </a:rPr>
              <a:t>算法流程</a:t>
            </a:r>
            <a:endParaRPr b="0" lang="en-US" sz="3200" spc="-1" strike="noStrike">
              <a:latin typeface="Arial"/>
            </a:endParaRPr>
          </a:p>
        </p:txBody>
      </p:sp>
      <p:sp>
        <p:nvSpPr>
          <p:cNvPr id="473"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随意选取一个点作为已访问集合的第一个点，并将所有相连的边加入堆中</a:t>
            </a:r>
            <a:endParaRPr b="0" lang="en-US" sz="1800" spc="-1" strike="noStrike">
              <a:latin typeface="Arial"/>
            </a:endParaRPr>
          </a:p>
          <a:p>
            <a:pPr lvl="1" marL="864000" indent="-323640">
              <a:lnSpc>
                <a:spcPct val="100000"/>
              </a:lnSpc>
              <a:spcBef>
                <a:spcPts val="799"/>
              </a:spcBef>
              <a:buClr>
                <a:srgbClr val="000000"/>
              </a:buClr>
              <a:buSzPct val="75000"/>
              <a:buFont typeface="Symbol"/>
              <a:buChar char="-"/>
            </a:pPr>
            <a:r>
              <a:rPr b="0" lang="en-US" sz="1800" spc="-100" strike="noStrike">
                <a:solidFill>
                  <a:srgbClr val="000000"/>
                </a:solidFill>
                <a:latin typeface="Menlo"/>
                <a:ea typeface="Menlo"/>
              </a:rPr>
              <a:t>从堆中找到最小的连接集合内和集合外点的边，将边加入最小生成树中</a:t>
            </a:r>
            <a:endParaRPr b="0" lang="en-US" sz="1800" spc="-1" strike="noStrike">
              <a:latin typeface="Arial"/>
            </a:endParaRPr>
          </a:p>
          <a:p>
            <a:pPr lvl="1" marL="864000" indent="-323640">
              <a:lnSpc>
                <a:spcPct val="100000"/>
              </a:lnSpc>
              <a:spcBef>
                <a:spcPts val="799"/>
              </a:spcBef>
              <a:buClr>
                <a:srgbClr val="000000"/>
              </a:buClr>
              <a:buSzPct val="75000"/>
              <a:buFont typeface="Symbol"/>
              <a:buChar char="-"/>
            </a:pPr>
            <a:r>
              <a:rPr b="0" lang="en-US" sz="1800" spc="-100" strike="noStrike">
                <a:solidFill>
                  <a:srgbClr val="000000"/>
                </a:solidFill>
                <a:latin typeface="Menlo"/>
                <a:ea typeface="Menlo"/>
              </a:rPr>
              <a:t>将集合外点标记为已访问，并将相连边加入堆</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重复以上过程直到所有点都在访问集合中</a:t>
            </a:r>
            <a:endParaRPr b="0" lang="en-US" sz="1800" spc="-1" strike="noStrike">
              <a:latin typeface="Arial"/>
            </a:endParaRPr>
          </a:p>
        </p:txBody>
      </p:sp>
      <p:sp>
        <p:nvSpPr>
          <p:cNvPr id="474" name="Line 3"/>
          <p:cNvSpPr/>
          <p:nvPr/>
        </p:nvSpPr>
        <p:spPr>
          <a:xfrm>
            <a:off x="1526760" y="2354400"/>
            <a:ext cx="8640" cy="0"/>
          </a:xfrm>
          <a:prstGeom prst="line">
            <a:avLst/>
          </a:prstGeom>
          <a:ln w="54000">
            <a:solidFill>
              <a:srgbClr val="ff0000"/>
            </a:solidFill>
            <a:round/>
          </a:ln>
        </p:spPr>
        <p:style>
          <a:lnRef idx="0"/>
          <a:fillRef idx="0"/>
          <a:effectRef idx="0"/>
          <a:fontRef idx="minor"/>
        </p:style>
      </p:sp>
      <p:sp>
        <p:nvSpPr>
          <p:cNvPr id="475" name="Line 4"/>
          <p:cNvSpPr/>
          <p:nvPr/>
        </p:nvSpPr>
        <p:spPr>
          <a:xfrm>
            <a:off x="1535400" y="2354400"/>
            <a:ext cx="43200" cy="0"/>
          </a:xfrm>
          <a:prstGeom prst="line">
            <a:avLst/>
          </a:prstGeom>
          <a:ln w="54000">
            <a:solidFill>
              <a:srgbClr val="ff0000"/>
            </a:solidFill>
            <a:round/>
          </a:ln>
        </p:spPr>
        <p:style>
          <a:lnRef idx="0"/>
          <a:fillRef idx="0"/>
          <a:effectRef idx="0"/>
          <a:fontRef idx="minor"/>
        </p:style>
      </p:sp>
      <p:sp>
        <p:nvSpPr>
          <p:cNvPr id="476" name="Line 5"/>
          <p:cNvSpPr/>
          <p:nvPr/>
        </p:nvSpPr>
        <p:spPr>
          <a:xfrm>
            <a:off x="1578600" y="2354400"/>
            <a:ext cx="34920" cy="0"/>
          </a:xfrm>
          <a:prstGeom prst="line">
            <a:avLst/>
          </a:prstGeom>
          <a:ln w="54000">
            <a:solidFill>
              <a:srgbClr val="ff0000"/>
            </a:solidFill>
            <a:round/>
          </a:ln>
        </p:spPr>
        <p:style>
          <a:lnRef idx="0"/>
          <a:fillRef idx="0"/>
          <a:effectRef idx="0"/>
          <a:fontRef idx="minor"/>
        </p:style>
      </p:sp>
      <p:sp>
        <p:nvSpPr>
          <p:cNvPr id="477" name="Line 6"/>
          <p:cNvSpPr/>
          <p:nvPr/>
        </p:nvSpPr>
        <p:spPr>
          <a:xfrm>
            <a:off x="1613520" y="2354400"/>
            <a:ext cx="86760" cy="0"/>
          </a:xfrm>
          <a:prstGeom prst="line">
            <a:avLst/>
          </a:prstGeom>
          <a:ln w="54000">
            <a:solidFill>
              <a:srgbClr val="ff0000"/>
            </a:solidFill>
            <a:round/>
          </a:ln>
        </p:spPr>
        <p:style>
          <a:lnRef idx="0"/>
          <a:fillRef idx="0"/>
          <a:effectRef idx="0"/>
          <a:fontRef idx="minor"/>
        </p:style>
      </p:sp>
      <p:sp>
        <p:nvSpPr>
          <p:cNvPr id="478" name="Line 7"/>
          <p:cNvSpPr/>
          <p:nvPr/>
        </p:nvSpPr>
        <p:spPr>
          <a:xfrm>
            <a:off x="1700280" y="2354400"/>
            <a:ext cx="25920" cy="0"/>
          </a:xfrm>
          <a:prstGeom prst="line">
            <a:avLst/>
          </a:prstGeom>
          <a:ln w="54000">
            <a:solidFill>
              <a:srgbClr val="ff0000"/>
            </a:solidFill>
            <a:round/>
          </a:ln>
        </p:spPr>
        <p:style>
          <a:lnRef idx="0"/>
          <a:fillRef idx="0"/>
          <a:effectRef idx="0"/>
          <a:fontRef idx="minor"/>
        </p:style>
      </p:sp>
      <p:sp>
        <p:nvSpPr>
          <p:cNvPr id="479" name="Line 8"/>
          <p:cNvSpPr/>
          <p:nvPr/>
        </p:nvSpPr>
        <p:spPr>
          <a:xfrm>
            <a:off x="1726200" y="2354400"/>
            <a:ext cx="8640" cy="0"/>
          </a:xfrm>
          <a:prstGeom prst="line">
            <a:avLst/>
          </a:prstGeom>
          <a:ln w="54000">
            <a:solidFill>
              <a:srgbClr val="ff0000"/>
            </a:solidFill>
            <a:round/>
          </a:ln>
        </p:spPr>
        <p:style>
          <a:lnRef idx="0"/>
          <a:fillRef idx="0"/>
          <a:effectRef idx="0"/>
          <a:fontRef idx="minor"/>
        </p:style>
      </p:sp>
      <p:sp>
        <p:nvSpPr>
          <p:cNvPr id="480" name="Line 9"/>
          <p:cNvSpPr/>
          <p:nvPr/>
        </p:nvSpPr>
        <p:spPr>
          <a:xfrm>
            <a:off x="1734840" y="2354400"/>
            <a:ext cx="17280" cy="0"/>
          </a:xfrm>
          <a:prstGeom prst="line">
            <a:avLst/>
          </a:prstGeom>
          <a:ln w="54000">
            <a:solidFill>
              <a:srgbClr val="ff0000"/>
            </a:solidFill>
            <a:round/>
          </a:ln>
        </p:spPr>
        <p:style>
          <a:lnRef idx="0"/>
          <a:fillRef idx="0"/>
          <a:effectRef idx="0"/>
          <a:fontRef idx="minor"/>
        </p:style>
      </p:sp>
      <p:sp>
        <p:nvSpPr>
          <p:cNvPr id="481" name="Line 10"/>
          <p:cNvSpPr/>
          <p:nvPr/>
        </p:nvSpPr>
        <p:spPr>
          <a:xfrm>
            <a:off x="1752120" y="2354400"/>
            <a:ext cx="69480" cy="0"/>
          </a:xfrm>
          <a:prstGeom prst="line">
            <a:avLst/>
          </a:prstGeom>
          <a:ln w="54000">
            <a:solidFill>
              <a:srgbClr val="ff0000"/>
            </a:solidFill>
            <a:round/>
          </a:ln>
        </p:spPr>
        <p:style>
          <a:lnRef idx="0"/>
          <a:fillRef idx="0"/>
          <a:effectRef idx="0"/>
          <a:fontRef idx="minor"/>
        </p:style>
      </p:sp>
      <p:sp>
        <p:nvSpPr>
          <p:cNvPr id="482" name="Line 11"/>
          <p:cNvSpPr/>
          <p:nvPr/>
        </p:nvSpPr>
        <p:spPr>
          <a:xfrm>
            <a:off x="1821600" y="2354400"/>
            <a:ext cx="34560" cy="0"/>
          </a:xfrm>
          <a:prstGeom prst="line">
            <a:avLst/>
          </a:prstGeom>
          <a:ln w="54000">
            <a:solidFill>
              <a:srgbClr val="ff0000"/>
            </a:solidFill>
            <a:round/>
          </a:ln>
        </p:spPr>
        <p:style>
          <a:lnRef idx="0"/>
          <a:fillRef idx="0"/>
          <a:effectRef idx="0"/>
          <a:fontRef idx="minor"/>
        </p:style>
      </p:sp>
      <p:sp>
        <p:nvSpPr>
          <p:cNvPr id="483" name="Line 12"/>
          <p:cNvSpPr/>
          <p:nvPr/>
        </p:nvSpPr>
        <p:spPr>
          <a:xfrm>
            <a:off x="1856160" y="2354400"/>
            <a:ext cx="9000" cy="0"/>
          </a:xfrm>
          <a:prstGeom prst="line">
            <a:avLst/>
          </a:prstGeom>
          <a:ln w="54000">
            <a:solidFill>
              <a:srgbClr val="ff0000"/>
            </a:solidFill>
            <a:round/>
          </a:ln>
        </p:spPr>
        <p:style>
          <a:lnRef idx="0"/>
          <a:fillRef idx="0"/>
          <a:effectRef idx="0"/>
          <a:fontRef idx="minor"/>
        </p:style>
      </p:sp>
      <p:sp>
        <p:nvSpPr>
          <p:cNvPr id="484" name="Line 13"/>
          <p:cNvSpPr/>
          <p:nvPr/>
        </p:nvSpPr>
        <p:spPr>
          <a:xfrm>
            <a:off x="1865160" y="2354400"/>
            <a:ext cx="34560" cy="0"/>
          </a:xfrm>
          <a:prstGeom prst="line">
            <a:avLst/>
          </a:prstGeom>
          <a:ln w="54000">
            <a:solidFill>
              <a:srgbClr val="ff0000"/>
            </a:solidFill>
            <a:round/>
          </a:ln>
        </p:spPr>
        <p:style>
          <a:lnRef idx="0"/>
          <a:fillRef idx="0"/>
          <a:effectRef idx="0"/>
          <a:fontRef idx="minor"/>
        </p:style>
      </p:sp>
      <p:sp>
        <p:nvSpPr>
          <p:cNvPr id="485" name="Line 14"/>
          <p:cNvSpPr/>
          <p:nvPr/>
        </p:nvSpPr>
        <p:spPr>
          <a:xfrm>
            <a:off x="1899720" y="2354400"/>
            <a:ext cx="52200" cy="0"/>
          </a:xfrm>
          <a:prstGeom prst="line">
            <a:avLst/>
          </a:prstGeom>
          <a:ln w="54000">
            <a:solidFill>
              <a:srgbClr val="ff0000"/>
            </a:solidFill>
            <a:round/>
          </a:ln>
        </p:spPr>
        <p:style>
          <a:lnRef idx="0"/>
          <a:fillRef idx="0"/>
          <a:effectRef idx="0"/>
          <a:fontRef idx="minor"/>
        </p:style>
      </p:sp>
      <p:sp>
        <p:nvSpPr>
          <p:cNvPr id="486" name="Line 15"/>
          <p:cNvSpPr/>
          <p:nvPr/>
        </p:nvSpPr>
        <p:spPr>
          <a:xfrm>
            <a:off x="1951920" y="2354400"/>
            <a:ext cx="51840" cy="0"/>
          </a:xfrm>
          <a:prstGeom prst="line">
            <a:avLst/>
          </a:prstGeom>
          <a:ln w="54000">
            <a:solidFill>
              <a:srgbClr val="ff0000"/>
            </a:solidFill>
            <a:round/>
          </a:ln>
        </p:spPr>
        <p:style>
          <a:lnRef idx="0"/>
          <a:fillRef idx="0"/>
          <a:effectRef idx="0"/>
          <a:fontRef idx="minor"/>
        </p:style>
      </p:sp>
      <p:sp>
        <p:nvSpPr>
          <p:cNvPr id="487" name="Line 16"/>
          <p:cNvSpPr/>
          <p:nvPr/>
        </p:nvSpPr>
        <p:spPr>
          <a:xfrm flipV="1">
            <a:off x="2003760" y="2345760"/>
            <a:ext cx="60840" cy="8640"/>
          </a:xfrm>
          <a:prstGeom prst="line">
            <a:avLst/>
          </a:prstGeom>
          <a:ln w="54000">
            <a:solidFill>
              <a:srgbClr val="ff0000"/>
            </a:solidFill>
            <a:round/>
          </a:ln>
        </p:spPr>
        <p:style>
          <a:lnRef idx="0"/>
          <a:fillRef idx="0"/>
          <a:effectRef idx="0"/>
          <a:fontRef idx="minor"/>
        </p:style>
      </p:sp>
      <p:sp>
        <p:nvSpPr>
          <p:cNvPr id="488" name="Line 17"/>
          <p:cNvSpPr/>
          <p:nvPr/>
        </p:nvSpPr>
        <p:spPr>
          <a:xfrm>
            <a:off x="2064600" y="2345760"/>
            <a:ext cx="43200" cy="0"/>
          </a:xfrm>
          <a:prstGeom prst="line">
            <a:avLst/>
          </a:prstGeom>
          <a:ln w="54000">
            <a:solidFill>
              <a:srgbClr val="ff0000"/>
            </a:solidFill>
            <a:round/>
          </a:ln>
        </p:spPr>
        <p:style>
          <a:lnRef idx="0"/>
          <a:fillRef idx="0"/>
          <a:effectRef idx="0"/>
          <a:fontRef idx="minor"/>
        </p:style>
      </p:sp>
      <p:sp>
        <p:nvSpPr>
          <p:cNvPr id="489" name="Line 18"/>
          <p:cNvSpPr/>
          <p:nvPr/>
        </p:nvSpPr>
        <p:spPr>
          <a:xfrm flipV="1">
            <a:off x="2107800" y="2336760"/>
            <a:ext cx="60840" cy="9000"/>
          </a:xfrm>
          <a:prstGeom prst="line">
            <a:avLst/>
          </a:prstGeom>
          <a:ln w="54000">
            <a:solidFill>
              <a:srgbClr val="ff0000"/>
            </a:solidFill>
            <a:round/>
          </a:ln>
        </p:spPr>
        <p:style>
          <a:lnRef idx="0"/>
          <a:fillRef idx="0"/>
          <a:effectRef idx="0"/>
          <a:fontRef idx="minor"/>
        </p:style>
      </p:sp>
      <p:sp>
        <p:nvSpPr>
          <p:cNvPr id="490" name="Line 19"/>
          <p:cNvSpPr/>
          <p:nvPr/>
        </p:nvSpPr>
        <p:spPr>
          <a:xfrm>
            <a:off x="2168640" y="2336760"/>
            <a:ext cx="60840" cy="9000"/>
          </a:xfrm>
          <a:prstGeom prst="line">
            <a:avLst/>
          </a:prstGeom>
          <a:ln w="54000">
            <a:solidFill>
              <a:srgbClr val="ff0000"/>
            </a:solidFill>
            <a:round/>
          </a:ln>
        </p:spPr>
        <p:style>
          <a:lnRef idx="0"/>
          <a:fillRef idx="0"/>
          <a:effectRef idx="0"/>
          <a:fontRef idx="minor"/>
        </p:style>
      </p:sp>
      <p:sp>
        <p:nvSpPr>
          <p:cNvPr id="491" name="Line 20"/>
          <p:cNvSpPr/>
          <p:nvPr/>
        </p:nvSpPr>
        <p:spPr>
          <a:xfrm>
            <a:off x="2229480" y="2345760"/>
            <a:ext cx="251280" cy="34560"/>
          </a:xfrm>
          <a:prstGeom prst="line">
            <a:avLst/>
          </a:prstGeom>
          <a:ln w="54000">
            <a:solidFill>
              <a:srgbClr val="ff0000"/>
            </a:solidFill>
            <a:round/>
          </a:ln>
        </p:spPr>
        <p:style>
          <a:lnRef idx="0"/>
          <a:fillRef idx="0"/>
          <a:effectRef idx="0"/>
          <a:fontRef idx="minor"/>
        </p:style>
      </p:sp>
      <p:sp>
        <p:nvSpPr>
          <p:cNvPr id="492" name="Line 21"/>
          <p:cNvSpPr/>
          <p:nvPr/>
        </p:nvSpPr>
        <p:spPr>
          <a:xfrm>
            <a:off x="2480760" y="2380320"/>
            <a:ext cx="199800" cy="34920"/>
          </a:xfrm>
          <a:prstGeom prst="line">
            <a:avLst/>
          </a:prstGeom>
          <a:ln w="54000">
            <a:solidFill>
              <a:srgbClr val="ff0000"/>
            </a:solidFill>
            <a:round/>
          </a:ln>
        </p:spPr>
        <p:style>
          <a:lnRef idx="0"/>
          <a:fillRef idx="0"/>
          <a:effectRef idx="0"/>
          <a:fontRef idx="minor"/>
        </p:style>
      </p:sp>
      <p:sp>
        <p:nvSpPr>
          <p:cNvPr id="493" name="Line 22"/>
          <p:cNvSpPr/>
          <p:nvPr/>
        </p:nvSpPr>
        <p:spPr>
          <a:xfrm>
            <a:off x="2680560" y="2415240"/>
            <a:ext cx="104040" cy="8640"/>
          </a:xfrm>
          <a:prstGeom prst="line">
            <a:avLst/>
          </a:prstGeom>
          <a:ln w="54000">
            <a:solidFill>
              <a:srgbClr val="ff0000"/>
            </a:solidFill>
            <a:round/>
          </a:ln>
        </p:spPr>
        <p:style>
          <a:lnRef idx="0"/>
          <a:fillRef idx="0"/>
          <a:effectRef idx="0"/>
          <a:fontRef idx="minor"/>
        </p:style>
      </p:sp>
      <p:sp>
        <p:nvSpPr>
          <p:cNvPr id="494" name="Line 23"/>
          <p:cNvSpPr/>
          <p:nvPr/>
        </p:nvSpPr>
        <p:spPr>
          <a:xfrm>
            <a:off x="2784600" y="2423880"/>
            <a:ext cx="78120" cy="17280"/>
          </a:xfrm>
          <a:prstGeom prst="line">
            <a:avLst/>
          </a:prstGeom>
          <a:ln w="54000">
            <a:solidFill>
              <a:srgbClr val="ff0000"/>
            </a:solidFill>
            <a:round/>
          </a:ln>
        </p:spPr>
        <p:style>
          <a:lnRef idx="0"/>
          <a:fillRef idx="0"/>
          <a:effectRef idx="0"/>
          <a:fontRef idx="minor"/>
        </p:style>
      </p:sp>
      <p:sp>
        <p:nvSpPr>
          <p:cNvPr id="495" name="Line 24"/>
          <p:cNvSpPr/>
          <p:nvPr/>
        </p:nvSpPr>
        <p:spPr>
          <a:xfrm>
            <a:off x="2862720" y="2441160"/>
            <a:ext cx="34560" cy="0"/>
          </a:xfrm>
          <a:prstGeom prst="line">
            <a:avLst/>
          </a:prstGeom>
          <a:ln w="54000">
            <a:solidFill>
              <a:srgbClr val="ff0000"/>
            </a:solidFill>
            <a:round/>
          </a:ln>
        </p:spPr>
        <p:style>
          <a:lnRef idx="0"/>
          <a:fillRef idx="0"/>
          <a:effectRef idx="0"/>
          <a:fontRef idx="minor"/>
        </p:style>
      </p:sp>
      <p:sp>
        <p:nvSpPr>
          <p:cNvPr id="496" name="Line 25"/>
          <p:cNvSpPr/>
          <p:nvPr/>
        </p:nvSpPr>
        <p:spPr>
          <a:xfrm>
            <a:off x="2897280" y="2441160"/>
            <a:ext cx="25920" cy="0"/>
          </a:xfrm>
          <a:prstGeom prst="line">
            <a:avLst/>
          </a:prstGeom>
          <a:ln w="54000">
            <a:solidFill>
              <a:srgbClr val="ff0000"/>
            </a:solidFill>
            <a:round/>
          </a:ln>
        </p:spPr>
        <p:style>
          <a:lnRef idx="0"/>
          <a:fillRef idx="0"/>
          <a:effectRef idx="0"/>
          <a:fontRef idx="minor"/>
        </p:style>
      </p:sp>
      <p:sp>
        <p:nvSpPr>
          <p:cNvPr id="497" name="Line 26"/>
          <p:cNvSpPr/>
          <p:nvPr/>
        </p:nvSpPr>
        <p:spPr>
          <a:xfrm>
            <a:off x="2923200" y="2441160"/>
            <a:ext cx="34920" cy="8640"/>
          </a:xfrm>
          <a:prstGeom prst="line">
            <a:avLst/>
          </a:prstGeom>
          <a:ln w="54000">
            <a:solidFill>
              <a:srgbClr val="ff0000"/>
            </a:solidFill>
            <a:round/>
          </a:ln>
        </p:spPr>
        <p:style>
          <a:lnRef idx="0"/>
          <a:fillRef idx="0"/>
          <a:effectRef idx="0"/>
          <a:fontRef idx="minor"/>
        </p:style>
      </p:sp>
      <p:sp>
        <p:nvSpPr>
          <p:cNvPr id="498" name="Line 27"/>
          <p:cNvSpPr/>
          <p:nvPr/>
        </p:nvSpPr>
        <p:spPr>
          <a:xfrm>
            <a:off x="2958120" y="2449800"/>
            <a:ext cx="51840" cy="0"/>
          </a:xfrm>
          <a:prstGeom prst="line">
            <a:avLst/>
          </a:prstGeom>
          <a:ln w="54000">
            <a:solidFill>
              <a:srgbClr val="ff0000"/>
            </a:solidFill>
            <a:round/>
          </a:ln>
        </p:spPr>
        <p:style>
          <a:lnRef idx="0"/>
          <a:fillRef idx="0"/>
          <a:effectRef idx="0"/>
          <a:fontRef idx="minor"/>
        </p:style>
      </p:sp>
      <p:sp>
        <p:nvSpPr>
          <p:cNvPr id="499" name="Line 28"/>
          <p:cNvSpPr/>
          <p:nvPr/>
        </p:nvSpPr>
        <p:spPr>
          <a:xfrm>
            <a:off x="3009960" y="2449800"/>
            <a:ext cx="60840" cy="8640"/>
          </a:xfrm>
          <a:prstGeom prst="line">
            <a:avLst/>
          </a:prstGeom>
          <a:ln w="54000">
            <a:solidFill>
              <a:srgbClr val="ff0000"/>
            </a:solidFill>
            <a:round/>
          </a:ln>
        </p:spPr>
        <p:style>
          <a:lnRef idx="0"/>
          <a:fillRef idx="0"/>
          <a:effectRef idx="0"/>
          <a:fontRef idx="minor"/>
        </p:style>
      </p:sp>
      <p:sp>
        <p:nvSpPr>
          <p:cNvPr id="500" name="Line 29"/>
          <p:cNvSpPr/>
          <p:nvPr/>
        </p:nvSpPr>
        <p:spPr>
          <a:xfrm>
            <a:off x="3070800" y="2458440"/>
            <a:ext cx="51840" cy="8640"/>
          </a:xfrm>
          <a:prstGeom prst="line">
            <a:avLst/>
          </a:prstGeom>
          <a:ln w="54000">
            <a:solidFill>
              <a:srgbClr val="ff0000"/>
            </a:solidFill>
            <a:round/>
          </a:ln>
        </p:spPr>
        <p:style>
          <a:lnRef idx="0"/>
          <a:fillRef idx="0"/>
          <a:effectRef idx="0"/>
          <a:fontRef idx="minor"/>
        </p:style>
      </p:sp>
      <p:sp>
        <p:nvSpPr>
          <p:cNvPr id="501" name="Line 30"/>
          <p:cNvSpPr/>
          <p:nvPr/>
        </p:nvSpPr>
        <p:spPr>
          <a:xfrm>
            <a:off x="3122640" y="2467080"/>
            <a:ext cx="60840" cy="9000"/>
          </a:xfrm>
          <a:prstGeom prst="line">
            <a:avLst/>
          </a:prstGeom>
          <a:ln w="54000">
            <a:solidFill>
              <a:srgbClr val="ff0000"/>
            </a:solidFill>
            <a:round/>
          </a:ln>
        </p:spPr>
        <p:style>
          <a:lnRef idx="0"/>
          <a:fillRef idx="0"/>
          <a:effectRef idx="0"/>
          <a:fontRef idx="minor"/>
        </p:style>
      </p:sp>
      <p:sp>
        <p:nvSpPr>
          <p:cNvPr id="502" name="Line 31"/>
          <p:cNvSpPr/>
          <p:nvPr/>
        </p:nvSpPr>
        <p:spPr>
          <a:xfrm>
            <a:off x="3183480" y="2476080"/>
            <a:ext cx="52200" cy="0"/>
          </a:xfrm>
          <a:prstGeom prst="line">
            <a:avLst/>
          </a:prstGeom>
          <a:ln w="54000">
            <a:solidFill>
              <a:srgbClr val="ff0000"/>
            </a:solidFill>
            <a:round/>
          </a:ln>
        </p:spPr>
        <p:style>
          <a:lnRef idx="0"/>
          <a:fillRef idx="0"/>
          <a:effectRef idx="0"/>
          <a:fontRef idx="minor"/>
        </p:style>
      </p:sp>
      <p:sp>
        <p:nvSpPr>
          <p:cNvPr id="503" name="Line 32"/>
          <p:cNvSpPr/>
          <p:nvPr/>
        </p:nvSpPr>
        <p:spPr>
          <a:xfrm>
            <a:off x="3235680" y="2476080"/>
            <a:ext cx="34560" cy="0"/>
          </a:xfrm>
          <a:prstGeom prst="line">
            <a:avLst/>
          </a:prstGeom>
          <a:ln w="54000">
            <a:solidFill>
              <a:srgbClr val="ff0000"/>
            </a:solidFill>
            <a:round/>
          </a:ln>
        </p:spPr>
        <p:style>
          <a:lnRef idx="0"/>
          <a:fillRef idx="0"/>
          <a:effectRef idx="0"/>
          <a:fontRef idx="minor"/>
        </p:style>
      </p:sp>
      <p:sp>
        <p:nvSpPr>
          <p:cNvPr id="504" name="Line 33"/>
          <p:cNvSpPr/>
          <p:nvPr/>
        </p:nvSpPr>
        <p:spPr>
          <a:xfrm>
            <a:off x="3270240" y="2476080"/>
            <a:ext cx="34560" cy="0"/>
          </a:xfrm>
          <a:prstGeom prst="line">
            <a:avLst/>
          </a:prstGeom>
          <a:ln w="54000">
            <a:solidFill>
              <a:srgbClr val="ff0000"/>
            </a:solidFill>
            <a:round/>
          </a:ln>
        </p:spPr>
        <p:style>
          <a:lnRef idx="0"/>
          <a:fillRef idx="0"/>
          <a:effectRef idx="0"/>
          <a:fontRef idx="minor"/>
        </p:style>
      </p:sp>
      <p:sp>
        <p:nvSpPr>
          <p:cNvPr id="505" name="Line 34"/>
          <p:cNvSpPr/>
          <p:nvPr/>
        </p:nvSpPr>
        <p:spPr>
          <a:xfrm>
            <a:off x="3304800" y="2476080"/>
            <a:ext cx="60840" cy="0"/>
          </a:xfrm>
          <a:prstGeom prst="line">
            <a:avLst/>
          </a:prstGeom>
          <a:ln w="54000">
            <a:solidFill>
              <a:srgbClr val="ff0000"/>
            </a:solidFill>
            <a:round/>
          </a:ln>
        </p:spPr>
        <p:style>
          <a:lnRef idx="0"/>
          <a:fillRef idx="0"/>
          <a:effectRef idx="0"/>
          <a:fontRef idx="minor"/>
        </p:style>
      </p:sp>
      <p:sp>
        <p:nvSpPr>
          <p:cNvPr id="506" name="Line 35"/>
          <p:cNvSpPr/>
          <p:nvPr/>
        </p:nvSpPr>
        <p:spPr>
          <a:xfrm flipV="1">
            <a:off x="3365640" y="2467080"/>
            <a:ext cx="112680" cy="9000"/>
          </a:xfrm>
          <a:prstGeom prst="line">
            <a:avLst/>
          </a:prstGeom>
          <a:ln w="54000">
            <a:solidFill>
              <a:srgbClr val="ff0000"/>
            </a:solidFill>
            <a:round/>
          </a:ln>
        </p:spPr>
        <p:style>
          <a:lnRef idx="0"/>
          <a:fillRef idx="0"/>
          <a:effectRef idx="0"/>
          <a:fontRef idx="minor"/>
        </p:style>
      </p:sp>
      <p:sp>
        <p:nvSpPr>
          <p:cNvPr id="507" name="Line 36"/>
          <p:cNvSpPr/>
          <p:nvPr/>
        </p:nvSpPr>
        <p:spPr>
          <a:xfrm flipV="1">
            <a:off x="3478320" y="2449800"/>
            <a:ext cx="113040" cy="17280"/>
          </a:xfrm>
          <a:prstGeom prst="line">
            <a:avLst/>
          </a:prstGeom>
          <a:ln w="54000">
            <a:solidFill>
              <a:srgbClr val="ff0000"/>
            </a:solidFill>
            <a:round/>
          </a:ln>
        </p:spPr>
        <p:style>
          <a:lnRef idx="0"/>
          <a:fillRef idx="0"/>
          <a:effectRef idx="0"/>
          <a:fontRef idx="minor"/>
        </p:style>
      </p:sp>
      <p:sp>
        <p:nvSpPr>
          <p:cNvPr id="508" name="Line 37"/>
          <p:cNvSpPr/>
          <p:nvPr/>
        </p:nvSpPr>
        <p:spPr>
          <a:xfrm flipV="1">
            <a:off x="3591360" y="2432520"/>
            <a:ext cx="95400" cy="17280"/>
          </a:xfrm>
          <a:prstGeom prst="line">
            <a:avLst/>
          </a:prstGeom>
          <a:ln w="54000">
            <a:solidFill>
              <a:srgbClr val="ff0000"/>
            </a:solidFill>
            <a:round/>
          </a:ln>
        </p:spPr>
        <p:style>
          <a:lnRef idx="0"/>
          <a:fillRef idx="0"/>
          <a:effectRef idx="0"/>
          <a:fontRef idx="minor"/>
        </p:style>
      </p:sp>
      <p:sp>
        <p:nvSpPr>
          <p:cNvPr id="509" name="Line 38"/>
          <p:cNvSpPr/>
          <p:nvPr/>
        </p:nvSpPr>
        <p:spPr>
          <a:xfrm>
            <a:off x="3686760" y="2432520"/>
            <a:ext cx="104040" cy="0"/>
          </a:xfrm>
          <a:prstGeom prst="line">
            <a:avLst/>
          </a:prstGeom>
          <a:ln w="54000">
            <a:solidFill>
              <a:srgbClr val="ff0000"/>
            </a:solidFill>
            <a:round/>
          </a:ln>
        </p:spPr>
        <p:style>
          <a:lnRef idx="0"/>
          <a:fillRef idx="0"/>
          <a:effectRef idx="0"/>
          <a:fontRef idx="minor"/>
        </p:style>
      </p:sp>
      <p:sp>
        <p:nvSpPr>
          <p:cNvPr id="510" name="Line 39"/>
          <p:cNvSpPr/>
          <p:nvPr/>
        </p:nvSpPr>
        <p:spPr>
          <a:xfrm flipV="1">
            <a:off x="3790800" y="2423880"/>
            <a:ext cx="129960" cy="8640"/>
          </a:xfrm>
          <a:prstGeom prst="line">
            <a:avLst/>
          </a:prstGeom>
          <a:ln w="54000">
            <a:solidFill>
              <a:srgbClr val="ff0000"/>
            </a:solidFill>
            <a:round/>
          </a:ln>
        </p:spPr>
        <p:style>
          <a:lnRef idx="0"/>
          <a:fillRef idx="0"/>
          <a:effectRef idx="0"/>
          <a:fontRef idx="minor"/>
        </p:style>
      </p:sp>
      <p:sp>
        <p:nvSpPr>
          <p:cNvPr id="511" name="Line 40"/>
          <p:cNvSpPr/>
          <p:nvPr/>
        </p:nvSpPr>
        <p:spPr>
          <a:xfrm flipV="1">
            <a:off x="3920760" y="2406600"/>
            <a:ext cx="138960" cy="17280"/>
          </a:xfrm>
          <a:prstGeom prst="line">
            <a:avLst/>
          </a:prstGeom>
          <a:ln w="54000">
            <a:solidFill>
              <a:srgbClr val="ff0000"/>
            </a:solidFill>
            <a:round/>
          </a:ln>
        </p:spPr>
        <p:style>
          <a:lnRef idx="0"/>
          <a:fillRef idx="0"/>
          <a:effectRef idx="0"/>
          <a:fontRef idx="minor"/>
        </p:style>
      </p:sp>
      <p:sp>
        <p:nvSpPr>
          <p:cNvPr id="512" name="Line 41"/>
          <p:cNvSpPr/>
          <p:nvPr/>
        </p:nvSpPr>
        <p:spPr>
          <a:xfrm>
            <a:off x="4059720" y="2406600"/>
            <a:ext cx="95400" cy="0"/>
          </a:xfrm>
          <a:prstGeom prst="line">
            <a:avLst/>
          </a:prstGeom>
          <a:ln w="54000">
            <a:solidFill>
              <a:srgbClr val="ff0000"/>
            </a:solidFill>
            <a:round/>
          </a:ln>
        </p:spPr>
        <p:style>
          <a:lnRef idx="0"/>
          <a:fillRef idx="0"/>
          <a:effectRef idx="0"/>
          <a:fontRef idx="minor"/>
        </p:style>
      </p:sp>
      <p:sp>
        <p:nvSpPr>
          <p:cNvPr id="513" name="Line 42"/>
          <p:cNvSpPr/>
          <p:nvPr/>
        </p:nvSpPr>
        <p:spPr>
          <a:xfrm>
            <a:off x="4155120" y="2406600"/>
            <a:ext cx="69480" cy="0"/>
          </a:xfrm>
          <a:prstGeom prst="line">
            <a:avLst/>
          </a:prstGeom>
          <a:ln w="54000">
            <a:solidFill>
              <a:srgbClr val="ff0000"/>
            </a:solidFill>
            <a:round/>
          </a:ln>
        </p:spPr>
        <p:style>
          <a:lnRef idx="0"/>
          <a:fillRef idx="0"/>
          <a:effectRef idx="0"/>
          <a:fontRef idx="minor"/>
        </p:style>
      </p:sp>
      <p:sp>
        <p:nvSpPr>
          <p:cNvPr id="514" name="Line 43"/>
          <p:cNvSpPr/>
          <p:nvPr/>
        </p:nvSpPr>
        <p:spPr>
          <a:xfrm>
            <a:off x="4224600" y="2406600"/>
            <a:ext cx="51840" cy="0"/>
          </a:xfrm>
          <a:prstGeom prst="line">
            <a:avLst/>
          </a:prstGeom>
          <a:ln w="54000">
            <a:solidFill>
              <a:srgbClr val="ff0000"/>
            </a:solidFill>
            <a:round/>
          </a:ln>
        </p:spPr>
        <p:style>
          <a:lnRef idx="0"/>
          <a:fillRef idx="0"/>
          <a:effectRef idx="0"/>
          <a:fontRef idx="minor"/>
        </p:style>
      </p:sp>
      <p:sp>
        <p:nvSpPr>
          <p:cNvPr id="515" name="Line 44"/>
          <p:cNvSpPr/>
          <p:nvPr/>
        </p:nvSpPr>
        <p:spPr>
          <a:xfrm>
            <a:off x="4276440" y="2406600"/>
            <a:ext cx="60840" cy="0"/>
          </a:xfrm>
          <a:prstGeom prst="line">
            <a:avLst/>
          </a:prstGeom>
          <a:ln w="54000">
            <a:solidFill>
              <a:srgbClr val="ff0000"/>
            </a:solidFill>
            <a:round/>
          </a:ln>
        </p:spPr>
        <p:style>
          <a:lnRef idx="0"/>
          <a:fillRef idx="0"/>
          <a:effectRef idx="0"/>
          <a:fontRef idx="minor"/>
        </p:style>
      </p:sp>
      <p:sp>
        <p:nvSpPr>
          <p:cNvPr id="516" name="Line 45"/>
          <p:cNvSpPr/>
          <p:nvPr/>
        </p:nvSpPr>
        <p:spPr>
          <a:xfrm>
            <a:off x="4337280" y="2406600"/>
            <a:ext cx="129960" cy="0"/>
          </a:xfrm>
          <a:prstGeom prst="line">
            <a:avLst/>
          </a:prstGeom>
          <a:ln w="54000">
            <a:solidFill>
              <a:srgbClr val="ff0000"/>
            </a:solidFill>
            <a:round/>
          </a:ln>
        </p:spPr>
        <p:style>
          <a:lnRef idx="0"/>
          <a:fillRef idx="0"/>
          <a:effectRef idx="0"/>
          <a:fontRef idx="minor"/>
        </p:style>
      </p:sp>
      <p:sp>
        <p:nvSpPr>
          <p:cNvPr id="517" name="Line 46"/>
          <p:cNvSpPr/>
          <p:nvPr/>
        </p:nvSpPr>
        <p:spPr>
          <a:xfrm>
            <a:off x="4467240" y="2406600"/>
            <a:ext cx="95400" cy="0"/>
          </a:xfrm>
          <a:prstGeom prst="line">
            <a:avLst/>
          </a:prstGeom>
          <a:ln w="54000">
            <a:solidFill>
              <a:srgbClr val="ff0000"/>
            </a:solidFill>
            <a:round/>
          </a:ln>
        </p:spPr>
        <p:style>
          <a:lnRef idx="0"/>
          <a:fillRef idx="0"/>
          <a:effectRef idx="0"/>
          <a:fontRef idx="minor"/>
        </p:style>
      </p:sp>
      <p:sp>
        <p:nvSpPr>
          <p:cNvPr id="518" name="Line 47"/>
          <p:cNvSpPr/>
          <p:nvPr/>
        </p:nvSpPr>
        <p:spPr>
          <a:xfrm>
            <a:off x="4562640" y="2406600"/>
            <a:ext cx="60840" cy="0"/>
          </a:xfrm>
          <a:prstGeom prst="line">
            <a:avLst/>
          </a:prstGeom>
          <a:ln w="54000">
            <a:solidFill>
              <a:srgbClr val="ff0000"/>
            </a:solidFill>
            <a:round/>
          </a:ln>
        </p:spPr>
        <p:style>
          <a:lnRef idx="0"/>
          <a:fillRef idx="0"/>
          <a:effectRef idx="0"/>
          <a:fontRef idx="minor"/>
        </p:style>
      </p:sp>
      <p:sp>
        <p:nvSpPr>
          <p:cNvPr id="519" name="Line 48"/>
          <p:cNvSpPr/>
          <p:nvPr/>
        </p:nvSpPr>
        <p:spPr>
          <a:xfrm>
            <a:off x="4623480" y="2406600"/>
            <a:ext cx="60840" cy="0"/>
          </a:xfrm>
          <a:prstGeom prst="line">
            <a:avLst/>
          </a:prstGeom>
          <a:ln w="54000">
            <a:solidFill>
              <a:srgbClr val="ff0000"/>
            </a:solidFill>
            <a:round/>
          </a:ln>
        </p:spPr>
        <p:style>
          <a:lnRef idx="0"/>
          <a:fillRef idx="0"/>
          <a:effectRef idx="0"/>
          <a:fontRef idx="minor"/>
        </p:style>
      </p:sp>
      <p:sp>
        <p:nvSpPr>
          <p:cNvPr id="520" name="Line 49"/>
          <p:cNvSpPr/>
          <p:nvPr/>
        </p:nvSpPr>
        <p:spPr>
          <a:xfrm>
            <a:off x="4684320" y="2406600"/>
            <a:ext cx="43200" cy="0"/>
          </a:xfrm>
          <a:prstGeom prst="line">
            <a:avLst/>
          </a:prstGeom>
          <a:ln w="54000">
            <a:solidFill>
              <a:srgbClr val="ff0000"/>
            </a:solidFill>
            <a:round/>
          </a:ln>
        </p:spPr>
        <p:style>
          <a:lnRef idx="0"/>
          <a:fillRef idx="0"/>
          <a:effectRef idx="0"/>
          <a:fontRef idx="minor"/>
        </p:style>
      </p:sp>
      <p:sp>
        <p:nvSpPr>
          <p:cNvPr id="521" name="Line 50"/>
          <p:cNvSpPr/>
          <p:nvPr/>
        </p:nvSpPr>
        <p:spPr>
          <a:xfrm>
            <a:off x="4727520" y="2406600"/>
            <a:ext cx="43560" cy="0"/>
          </a:xfrm>
          <a:prstGeom prst="line">
            <a:avLst/>
          </a:prstGeom>
          <a:ln w="54000">
            <a:solidFill>
              <a:srgbClr val="ff0000"/>
            </a:solidFill>
            <a:round/>
          </a:ln>
        </p:spPr>
        <p:style>
          <a:lnRef idx="0"/>
          <a:fillRef idx="0"/>
          <a:effectRef idx="0"/>
          <a:fontRef idx="minor"/>
        </p:style>
      </p:sp>
      <p:sp>
        <p:nvSpPr>
          <p:cNvPr id="522" name="Line 51"/>
          <p:cNvSpPr/>
          <p:nvPr/>
        </p:nvSpPr>
        <p:spPr>
          <a:xfrm flipV="1">
            <a:off x="4771080" y="2397600"/>
            <a:ext cx="69120" cy="9000"/>
          </a:xfrm>
          <a:prstGeom prst="line">
            <a:avLst/>
          </a:prstGeom>
          <a:ln w="54000">
            <a:solidFill>
              <a:srgbClr val="ff0000"/>
            </a:solidFill>
            <a:round/>
          </a:ln>
        </p:spPr>
        <p:style>
          <a:lnRef idx="0"/>
          <a:fillRef idx="0"/>
          <a:effectRef idx="0"/>
          <a:fontRef idx="minor"/>
        </p:style>
      </p:sp>
      <p:sp>
        <p:nvSpPr>
          <p:cNvPr id="523" name="Line 52"/>
          <p:cNvSpPr/>
          <p:nvPr/>
        </p:nvSpPr>
        <p:spPr>
          <a:xfrm flipV="1">
            <a:off x="4840200" y="2388960"/>
            <a:ext cx="86760" cy="8640"/>
          </a:xfrm>
          <a:prstGeom prst="line">
            <a:avLst/>
          </a:prstGeom>
          <a:ln w="54000">
            <a:solidFill>
              <a:srgbClr val="ff0000"/>
            </a:solidFill>
            <a:round/>
          </a:ln>
        </p:spPr>
        <p:style>
          <a:lnRef idx="0"/>
          <a:fillRef idx="0"/>
          <a:effectRef idx="0"/>
          <a:fontRef idx="minor"/>
        </p:style>
      </p:sp>
      <p:sp>
        <p:nvSpPr>
          <p:cNvPr id="524" name="Line 53"/>
          <p:cNvSpPr/>
          <p:nvPr/>
        </p:nvSpPr>
        <p:spPr>
          <a:xfrm flipV="1">
            <a:off x="4926960" y="2380320"/>
            <a:ext cx="95400" cy="8640"/>
          </a:xfrm>
          <a:prstGeom prst="line">
            <a:avLst/>
          </a:prstGeom>
          <a:ln w="54000">
            <a:solidFill>
              <a:srgbClr val="ff0000"/>
            </a:solidFill>
            <a:round/>
          </a:ln>
        </p:spPr>
        <p:style>
          <a:lnRef idx="0"/>
          <a:fillRef idx="0"/>
          <a:effectRef idx="0"/>
          <a:fontRef idx="minor"/>
        </p:style>
      </p:sp>
      <p:sp>
        <p:nvSpPr>
          <p:cNvPr id="525" name="Line 54"/>
          <p:cNvSpPr/>
          <p:nvPr/>
        </p:nvSpPr>
        <p:spPr>
          <a:xfrm>
            <a:off x="5022360" y="2380320"/>
            <a:ext cx="17640" cy="0"/>
          </a:xfrm>
          <a:prstGeom prst="line">
            <a:avLst/>
          </a:prstGeom>
          <a:ln w="54000">
            <a:solidFill>
              <a:srgbClr val="ff0000"/>
            </a:solidFill>
            <a:round/>
          </a:ln>
        </p:spPr>
        <p:style>
          <a:lnRef idx="0"/>
          <a:fillRef idx="0"/>
          <a:effectRef idx="0"/>
          <a:fontRef idx="minor"/>
        </p:style>
      </p:sp>
      <p:sp>
        <p:nvSpPr>
          <p:cNvPr id="526" name="Line 55"/>
          <p:cNvSpPr/>
          <p:nvPr/>
        </p:nvSpPr>
        <p:spPr>
          <a:xfrm flipV="1">
            <a:off x="5040000" y="2371680"/>
            <a:ext cx="51840" cy="8640"/>
          </a:xfrm>
          <a:prstGeom prst="line">
            <a:avLst/>
          </a:prstGeom>
          <a:ln w="54000">
            <a:solidFill>
              <a:srgbClr val="ff0000"/>
            </a:solidFill>
            <a:round/>
          </a:ln>
        </p:spPr>
        <p:style>
          <a:lnRef idx="0"/>
          <a:fillRef idx="0"/>
          <a:effectRef idx="0"/>
          <a:fontRef idx="minor"/>
        </p:style>
      </p:sp>
      <p:sp>
        <p:nvSpPr>
          <p:cNvPr id="527" name="Line 56"/>
          <p:cNvSpPr/>
          <p:nvPr/>
        </p:nvSpPr>
        <p:spPr>
          <a:xfrm flipV="1">
            <a:off x="5091840" y="2363040"/>
            <a:ext cx="95400" cy="8640"/>
          </a:xfrm>
          <a:prstGeom prst="line">
            <a:avLst/>
          </a:prstGeom>
          <a:ln w="54000">
            <a:solidFill>
              <a:srgbClr val="ff0000"/>
            </a:solidFill>
            <a:round/>
          </a:ln>
        </p:spPr>
        <p:style>
          <a:lnRef idx="0"/>
          <a:fillRef idx="0"/>
          <a:effectRef idx="0"/>
          <a:fontRef idx="minor"/>
        </p:style>
      </p:sp>
      <p:sp>
        <p:nvSpPr>
          <p:cNvPr id="528" name="Line 57"/>
          <p:cNvSpPr/>
          <p:nvPr/>
        </p:nvSpPr>
        <p:spPr>
          <a:xfrm>
            <a:off x="5187240" y="2363040"/>
            <a:ext cx="60840" cy="0"/>
          </a:xfrm>
          <a:prstGeom prst="line">
            <a:avLst/>
          </a:prstGeom>
          <a:ln w="54000">
            <a:solidFill>
              <a:srgbClr val="ff0000"/>
            </a:solidFill>
            <a:round/>
          </a:ln>
        </p:spPr>
        <p:style>
          <a:lnRef idx="0"/>
          <a:fillRef idx="0"/>
          <a:effectRef idx="0"/>
          <a:fontRef idx="minor"/>
        </p:style>
      </p:sp>
      <p:sp>
        <p:nvSpPr>
          <p:cNvPr id="529" name="Line 58"/>
          <p:cNvSpPr/>
          <p:nvPr/>
        </p:nvSpPr>
        <p:spPr>
          <a:xfrm>
            <a:off x="5248080" y="2363040"/>
            <a:ext cx="51840" cy="0"/>
          </a:xfrm>
          <a:prstGeom prst="line">
            <a:avLst/>
          </a:prstGeom>
          <a:ln w="54000">
            <a:solidFill>
              <a:srgbClr val="ff0000"/>
            </a:solidFill>
            <a:round/>
          </a:ln>
        </p:spPr>
        <p:style>
          <a:lnRef idx="0"/>
          <a:fillRef idx="0"/>
          <a:effectRef idx="0"/>
          <a:fontRef idx="minor"/>
        </p:style>
      </p:sp>
      <p:sp>
        <p:nvSpPr>
          <p:cNvPr id="530" name="Line 59"/>
          <p:cNvSpPr/>
          <p:nvPr/>
        </p:nvSpPr>
        <p:spPr>
          <a:xfrm>
            <a:off x="5299920" y="2363040"/>
            <a:ext cx="43560" cy="0"/>
          </a:xfrm>
          <a:prstGeom prst="line">
            <a:avLst/>
          </a:prstGeom>
          <a:ln w="54000">
            <a:solidFill>
              <a:srgbClr val="ff0000"/>
            </a:solidFill>
            <a:round/>
          </a:ln>
        </p:spPr>
        <p:style>
          <a:lnRef idx="0"/>
          <a:fillRef idx="0"/>
          <a:effectRef idx="0"/>
          <a:fontRef idx="minor"/>
        </p:style>
      </p:sp>
      <p:sp>
        <p:nvSpPr>
          <p:cNvPr id="531" name="Line 60"/>
          <p:cNvSpPr/>
          <p:nvPr/>
        </p:nvSpPr>
        <p:spPr>
          <a:xfrm>
            <a:off x="5343480" y="2363040"/>
            <a:ext cx="34560" cy="8640"/>
          </a:xfrm>
          <a:prstGeom prst="line">
            <a:avLst/>
          </a:prstGeom>
          <a:ln w="54000">
            <a:solidFill>
              <a:srgbClr val="ff0000"/>
            </a:solidFill>
            <a:round/>
          </a:ln>
        </p:spPr>
        <p:style>
          <a:lnRef idx="0"/>
          <a:fillRef idx="0"/>
          <a:effectRef idx="0"/>
          <a:fontRef idx="minor"/>
        </p:style>
      </p:sp>
      <p:sp>
        <p:nvSpPr>
          <p:cNvPr id="532" name="Line 61"/>
          <p:cNvSpPr/>
          <p:nvPr/>
        </p:nvSpPr>
        <p:spPr>
          <a:xfrm>
            <a:off x="5378040" y="2371680"/>
            <a:ext cx="43560" cy="8640"/>
          </a:xfrm>
          <a:prstGeom prst="line">
            <a:avLst/>
          </a:prstGeom>
          <a:ln w="54000">
            <a:solidFill>
              <a:srgbClr val="ff0000"/>
            </a:solidFill>
            <a:round/>
          </a:ln>
        </p:spPr>
        <p:style>
          <a:lnRef idx="0"/>
          <a:fillRef idx="0"/>
          <a:effectRef idx="0"/>
          <a:fontRef idx="minor"/>
        </p:style>
      </p:sp>
      <p:sp>
        <p:nvSpPr>
          <p:cNvPr id="533" name="Line 62"/>
          <p:cNvSpPr/>
          <p:nvPr/>
        </p:nvSpPr>
        <p:spPr>
          <a:xfrm>
            <a:off x="5421600" y="2380320"/>
            <a:ext cx="43200" cy="8640"/>
          </a:xfrm>
          <a:prstGeom prst="line">
            <a:avLst/>
          </a:prstGeom>
          <a:ln w="54000">
            <a:solidFill>
              <a:srgbClr val="ff0000"/>
            </a:solidFill>
            <a:round/>
          </a:ln>
        </p:spPr>
        <p:style>
          <a:lnRef idx="0"/>
          <a:fillRef idx="0"/>
          <a:effectRef idx="0"/>
          <a:fontRef idx="minor"/>
        </p:style>
      </p:sp>
      <p:sp>
        <p:nvSpPr>
          <p:cNvPr id="534" name="Line 63"/>
          <p:cNvSpPr/>
          <p:nvPr/>
        </p:nvSpPr>
        <p:spPr>
          <a:xfrm>
            <a:off x="5464800" y="2388960"/>
            <a:ext cx="60840" cy="8640"/>
          </a:xfrm>
          <a:prstGeom prst="line">
            <a:avLst/>
          </a:prstGeom>
          <a:ln w="54000">
            <a:solidFill>
              <a:srgbClr val="ff0000"/>
            </a:solidFill>
            <a:round/>
          </a:ln>
        </p:spPr>
        <p:style>
          <a:lnRef idx="0"/>
          <a:fillRef idx="0"/>
          <a:effectRef idx="0"/>
          <a:fontRef idx="minor"/>
        </p:style>
      </p:sp>
      <p:sp>
        <p:nvSpPr>
          <p:cNvPr id="535" name="Line 64"/>
          <p:cNvSpPr/>
          <p:nvPr/>
        </p:nvSpPr>
        <p:spPr>
          <a:xfrm>
            <a:off x="5525640" y="2397600"/>
            <a:ext cx="43200" cy="0"/>
          </a:xfrm>
          <a:prstGeom prst="line">
            <a:avLst/>
          </a:prstGeom>
          <a:ln w="54000">
            <a:solidFill>
              <a:srgbClr val="ff0000"/>
            </a:solidFill>
            <a:round/>
          </a:ln>
        </p:spPr>
        <p:style>
          <a:lnRef idx="0"/>
          <a:fillRef idx="0"/>
          <a:effectRef idx="0"/>
          <a:fontRef idx="minor"/>
        </p:style>
      </p:sp>
      <p:sp>
        <p:nvSpPr>
          <p:cNvPr id="536" name="Line 65"/>
          <p:cNvSpPr/>
          <p:nvPr/>
        </p:nvSpPr>
        <p:spPr>
          <a:xfrm>
            <a:off x="5568840" y="2397600"/>
            <a:ext cx="26280" cy="0"/>
          </a:xfrm>
          <a:prstGeom prst="line">
            <a:avLst/>
          </a:prstGeom>
          <a:ln w="54000">
            <a:solidFill>
              <a:srgbClr val="ff0000"/>
            </a:solidFill>
            <a:round/>
          </a:ln>
        </p:spPr>
        <p:style>
          <a:lnRef idx="0"/>
          <a:fillRef idx="0"/>
          <a:effectRef idx="0"/>
          <a:fontRef idx="minor"/>
        </p:style>
      </p:sp>
      <p:sp>
        <p:nvSpPr>
          <p:cNvPr id="537" name="Line 66"/>
          <p:cNvSpPr/>
          <p:nvPr/>
        </p:nvSpPr>
        <p:spPr>
          <a:xfrm>
            <a:off x="5595120" y="2397600"/>
            <a:ext cx="0" cy="900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8" name="image17.png" descr=""/>
          <p:cNvPicPr/>
          <p:nvPr/>
        </p:nvPicPr>
        <p:blipFill>
          <a:blip r:embed="rId1"/>
          <a:stretch/>
        </p:blipFill>
        <p:spPr>
          <a:xfrm>
            <a:off x="360000" y="1168200"/>
            <a:ext cx="1065960" cy="3984480"/>
          </a:xfrm>
          <a:prstGeom prst="rect">
            <a:avLst/>
          </a:prstGeom>
          <a:ln w="12600">
            <a:noFill/>
          </a:ln>
        </p:spPr>
      </p:pic>
      <p:pic>
        <p:nvPicPr>
          <p:cNvPr id="539" name="image18.png" descr=""/>
          <p:cNvPicPr/>
          <p:nvPr/>
        </p:nvPicPr>
        <p:blipFill>
          <a:blip r:embed="rId2"/>
          <a:stretch/>
        </p:blipFill>
        <p:spPr>
          <a:xfrm>
            <a:off x="2047680" y="1168200"/>
            <a:ext cx="1065960" cy="3984480"/>
          </a:xfrm>
          <a:prstGeom prst="rect">
            <a:avLst/>
          </a:prstGeom>
          <a:ln w="12600">
            <a:noFill/>
          </a:ln>
        </p:spPr>
      </p:pic>
      <p:pic>
        <p:nvPicPr>
          <p:cNvPr id="540" name="image19.png" descr=""/>
          <p:cNvPicPr/>
          <p:nvPr/>
        </p:nvPicPr>
        <p:blipFill>
          <a:blip r:embed="rId3"/>
          <a:stretch/>
        </p:blipFill>
        <p:spPr>
          <a:xfrm>
            <a:off x="3735000" y="1168200"/>
            <a:ext cx="1065960" cy="3984480"/>
          </a:xfrm>
          <a:prstGeom prst="rect">
            <a:avLst/>
          </a:prstGeom>
          <a:ln w="12600">
            <a:noFill/>
          </a:ln>
        </p:spPr>
      </p:pic>
      <p:pic>
        <p:nvPicPr>
          <p:cNvPr id="541" name="image20.png" descr=""/>
          <p:cNvPicPr/>
          <p:nvPr/>
        </p:nvPicPr>
        <p:blipFill>
          <a:blip r:embed="rId4"/>
          <a:stretch/>
        </p:blipFill>
        <p:spPr>
          <a:xfrm>
            <a:off x="5422680" y="1168200"/>
            <a:ext cx="1065960" cy="3984480"/>
          </a:xfrm>
          <a:prstGeom prst="rect">
            <a:avLst/>
          </a:prstGeom>
          <a:ln w="12600">
            <a:noFill/>
          </a:ln>
        </p:spPr>
      </p:pic>
      <p:pic>
        <p:nvPicPr>
          <p:cNvPr id="542" name="image21.png" descr=""/>
          <p:cNvPicPr/>
          <p:nvPr/>
        </p:nvPicPr>
        <p:blipFill>
          <a:blip r:embed="rId5"/>
          <a:stretch/>
        </p:blipFill>
        <p:spPr>
          <a:xfrm>
            <a:off x="7110000" y="1168200"/>
            <a:ext cx="1065960" cy="3984480"/>
          </a:xfrm>
          <a:prstGeom prst="rect">
            <a:avLst/>
          </a:prstGeom>
          <a:ln w="12600">
            <a:noFill/>
          </a:ln>
        </p:spPr>
      </p:pic>
      <p:pic>
        <p:nvPicPr>
          <p:cNvPr id="543" name="image22.png" descr=""/>
          <p:cNvPicPr/>
          <p:nvPr/>
        </p:nvPicPr>
        <p:blipFill>
          <a:blip r:embed="rId6"/>
          <a:stretch/>
        </p:blipFill>
        <p:spPr>
          <a:xfrm>
            <a:off x="8797680" y="1168200"/>
            <a:ext cx="1065960" cy="3984480"/>
          </a:xfrm>
          <a:prstGeom prst="rect">
            <a:avLst/>
          </a:prstGeom>
          <a:ln w="1260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Kruskal</a:t>
            </a:r>
            <a:r>
              <a:rPr b="1" lang="en-US" sz="3200" spc="-1" strike="noStrike">
                <a:solidFill>
                  <a:srgbClr val="000000"/>
                </a:solidFill>
                <a:latin typeface="Menlo"/>
                <a:ea typeface="Menlo"/>
              </a:rPr>
              <a:t>算法流程</a:t>
            </a:r>
            <a:endParaRPr b="0" lang="en-US" sz="3200" spc="-1" strike="noStrike">
              <a:latin typeface="Arial"/>
            </a:endParaRPr>
          </a:p>
        </p:txBody>
      </p:sp>
      <p:sp>
        <p:nvSpPr>
          <p:cNvPr id="545"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将边按照权值排序</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依次枚举每一条边，若连接的两点不连通则加入最小生成树中</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使用并查集维护连通性</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6" name="image17.png" descr=""/>
          <p:cNvPicPr/>
          <p:nvPr/>
        </p:nvPicPr>
        <p:blipFill>
          <a:blip r:embed="rId1"/>
          <a:stretch/>
        </p:blipFill>
        <p:spPr>
          <a:xfrm>
            <a:off x="1423080" y="1203840"/>
            <a:ext cx="1065960" cy="3984480"/>
          </a:xfrm>
          <a:prstGeom prst="rect">
            <a:avLst/>
          </a:prstGeom>
          <a:ln w="12600">
            <a:noFill/>
          </a:ln>
        </p:spPr>
      </p:pic>
      <p:pic>
        <p:nvPicPr>
          <p:cNvPr id="547" name="image24.png" descr=""/>
          <p:cNvPicPr/>
          <p:nvPr/>
        </p:nvPicPr>
        <p:blipFill>
          <a:blip r:embed="rId2"/>
          <a:stretch/>
        </p:blipFill>
        <p:spPr>
          <a:xfrm>
            <a:off x="2946960" y="1203840"/>
            <a:ext cx="1065960" cy="3984480"/>
          </a:xfrm>
          <a:prstGeom prst="rect">
            <a:avLst/>
          </a:prstGeom>
          <a:ln w="12600">
            <a:noFill/>
          </a:ln>
        </p:spPr>
      </p:pic>
      <p:pic>
        <p:nvPicPr>
          <p:cNvPr id="548" name="image25.png" descr=""/>
          <p:cNvPicPr/>
          <p:nvPr/>
        </p:nvPicPr>
        <p:blipFill>
          <a:blip r:embed="rId3"/>
          <a:stretch/>
        </p:blipFill>
        <p:spPr>
          <a:xfrm>
            <a:off x="4471200" y="1203840"/>
            <a:ext cx="1065960" cy="3984480"/>
          </a:xfrm>
          <a:prstGeom prst="rect">
            <a:avLst/>
          </a:prstGeom>
          <a:ln w="12600">
            <a:noFill/>
          </a:ln>
        </p:spPr>
      </p:pic>
      <p:pic>
        <p:nvPicPr>
          <p:cNvPr id="549" name="image26.png" descr=""/>
          <p:cNvPicPr/>
          <p:nvPr/>
        </p:nvPicPr>
        <p:blipFill>
          <a:blip r:embed="rId4"/>
          <a:stretch/>
        </p:blipFill>
        <p:spPr>
          <a:xfrm>
            <a:off x="5995080" y="1203840"/>
            <a:ext cx="1065960" cy="3984480"/>
          </a:xfrm>
          <a:prstGeom prst="rect">
            <a:avLst/>
          </a:prstGeom>
          <a:ln w="12600">
            <a:noFill/>
          </a:ln>
        </p:spPr>
      </p:pic>
      <p:pic>
        <p:nvPicPr>
          <p:cNvPr id="550" name="image27.png" descr=""/>
          <p:cNvPicPr/>
          <p:nvPr/>
        </p:nvPicPr>
        <p:blipFill>
          <a:blip r:embed="rId5"/>
          <a:stretch/>
        </p:blipFill>
        <p:spPr>
          <a:xfrm>
            <a:off x="7518960" y="1203840"/>
            <a:ext cx="1065960" cy="3984480"/>
          </a:xfrm>
          <a:prstGeom prst="rect">
            <a:avLst/>
          </a:prstGeom>
          <a:ln w="1260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模板题 </a:t>
            </a:r>
            <a:r>
              <a:rPr b="1" lang="en-US" sz="3200" spc="-1" strike="noStrike" u="sng">
                <a:solidFill>
                  <a:srgbClr val="0000ff"/>
                </a:solidFill>
                <a:uFillTx/>
                <a:latin typeface="Menlo"/>
                <a:ea typeface="Menlo"/>
                <a:hlinkClick r:id="rId1"/>
              </a:rPr>
              <a:t>P3366</a:t>
            </a:r>
            <a:endParaRPr b="0" lang="en-US" sz="3200" spc="-1" strike="noStrike">
              <a:latin typeface="Arial"/>
            </a:endParaRPr>
          </a:p>
        </p:txBody>
      </p:sp>
      <p:pic>
        <p:nvPicPr>
          <p:cNvPr id="552" name="image28.png" descr=""/>
          <p:cNvPicPr/>
          <p:nvPr/>
        </p:nvPicPr>
        <p:blipFill>
          <a:blip r:embed="rId2"/>
          <a:stretch/>
        </p:blipFill>
        <p:spPr>
          <a:xfrm>
            <a:off x="2051280" y="1674000"/>
            <a:ext cx="5976360" cy="3725640"/>
          </a:xfrm>
          <a:prstGeom prst="rect">
            <a:avLst/>
          </a:prstGeom>
          <a:ln w="1260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题目建模</a:t>
            </a:r>
            <a:endParaRPr b="0" lang="en-US" sz="3200" spc="-1" strike="noStrike">
              <a:latin typeface="Arial"/>
            </a:endParaRPr>
          </a:p>
        </p:txBody>
      </p:sp>
      <p:sp>
        <p:nvSpPr>
          <p:cNvPr id="554"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如果只考最小生成树的话模型会比较简单，只要找到题目中哪些元素对应点，哪些费用对应边建图就可以了，可能用到拆点拆边之类的技巧</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另外也有可能求最小生成树之后再做树上操作，可能后续需要树型</a:t>
            </a:r>
            <a:r>
              <a:rPr b="0" lang="en-US" sz="1800" spc="-100" strike="noStrike">
                <a:solidFill>
                  <a:srgbClr val="000000"/>
                </a:solidFill>
                <a:latin typeface="Menlo"/>
                <a:ea typeface="Menlo"/>
              </a:rPr>
              <a:t>DP</a:t>
            </a:r>
            <a:r>
              <a:rPr b="0" lang="en-US" sz="1800" spc="-100" strike="noStrike">
                <a:solidFill>
                  <a:srgbClr val="000000"/>
                </a:solidFill>
                <a:latin typeface="Menlo"/>
                <a:ea typeface="Menlo"/>
              </a:rPr>
              <a:t>或者</a:t>
            </a:r>
            <a:r>
              <a:rPr b="0" lang="en-US" sz="1800" spc="-100" strike="noStrike">
                <a:solidFill>
                  <a:srgbClr val="000000"/>
                </a:solidFill>
                <a:latin typeface="Menlo"/>
                <a:ea typeface="Menlo"/>
              </a:rPr>
              <a:t>LCA/</a:t>
            </a:r>
            <a:r>
              <a:rPr b="0" lang="en-US" sz="1800" spc="-100" strike="noStrike">
                <a:solidFill>
                  <a:srgbClr val="000000"/>
                </a:solidFill>
                <a:latin typeface="Menlo"/>
                <a:ea typeface="Menlo"/>
              </a:rPr>
              <a:t>倍增之类的算法。这种题目中求最小生成树是第一步，考虑到图上是否有多余信息就自然会想到求生成树。</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总的来说最小生成树的题比较裸</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例题 </a:t>
            </a:r>
            <a:r>
              <a:rPr b="1" lang="en-US" sz="3200" spc="-1" strike="noStrike" u="sng">
                <a:solidFill>
                  <a:srgbClr val="0000ff"/>
                </a:solidFill>
                <a:uFillTx/>
                <a:latin typeface="Menlo"/>
                <a:ea typeface="Menlo"/>
                <a:hlinkClick r:id="rId1"/>
              </a:rPr>
              <a:t>P1194</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买礼物</a:t>
            </a:r>
            <a:endParaRPr b="0" lang="en-US" sz="3200" spc="-1" strike="noStrike">
              <a:latin typeface="Arial"/>
            </a:endParaRPr>
          </a:p>
        </p:txBody>
      </p:sp>
      <p:pic>
        <p:nvPicPr>
          <p:cNvPr id="556" name="image29.png" descr=""/>
          <p:cNvPicPr/>
          <p:nvPr/>
        </p:nvPicPr>
        <p:blipFill>
          <a:blip r:embed="rId2"/>
          <a:stretch/>
        </p:blipFill>
        <p:spPr>
          <a:xfrm>
            <a:off x="503640" y="2191680"/>
            <a:ext cx="9071280" cy="2689920"/>
          </a:xfrm>
          <a:prstGeom prst="rect">
            <a:avLst/>
          </a:prstGeom>
          <a:ln w="1260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图的概念</a:t>
            </a:r>
            <a:endParaRPr b="0" lang="en-US" sz="3200" spc="-1" strike="noStrike">
              <a:latin typeface="Arial"/>
            </a:endParaRPr>
          </a:p>
        </p:txBody>
      </p:sp>
      <p:sp>
        <p:nvSpPr>
          <p:cNvPr id="242" name="CustomShape 2"/>
          <p:cNvSpPr/>
          <p:nvPr/>
        </p:nvSpPr>
        <p:spPr>
          <a:xfrm>
            <a:off x="504000" y="1674000"/>
            <a:ext cx="9071280" cy="3293640"/>
          </a:xfrm>
          <a:prstGeom prst="rect">
            <a:avLst/>
          </a:prstGeom>
          <a:noFill/>
          <a:ln w="12600">
            <a:noFill/>
          </a:ln>
        </p:spPr>
        <p:style>
          <a:lnRef idx="0"/>
          <a:fillRef idx="0"/>
          <a:effectRef idx="0"/>
          <a:fontRef idx="minor"/>
        </p:style>
        <p:txBody>
          <a:bodyPr lIns="0" rIns="0" tIns="0" bIns="0">
            <a:normAutofit/>
          </a:bodyPr>
          <a:p>
            <a:pPr marL="393120" indent="-294480">
              <a:lnSpc>
                <a:spcPct val="70000"/>
              </a:lnSpc>
              <a:spcBef>
                <a:spcPts val="901"/>
              </a:spcBef>
              <a:buClr>
                <a:srgbClr val="000000"/>
              </a:buClr>
              <a:buSzPct val="45000"/>
              <a:buFont typeface="Wingdings" charset="2"/>
              <a:buChar char=""/>
            </a:pPr>
            <a:r>
              <a:rPr b="0" lang="en-US" sz="1640" spc="-117" strike="noStrike">
                <a:solidFill>
                  <a:srgbClr val="000000"/>
                </a:solidFill>
                <a:latin typeface="Menlo"/>
                <a:ea typeface="Menlo"/>
              </a:rPr>
              <a:t>一张图</a:t>
            </a:r>
            <a:r>
              <a:rPr b="0" lang="en-US" sz="1640" spc="-117" strike="noStrike">
                <a:solidFill>
                  <a:srgbClr val="000000"/>
                </a:solidFill>
                <a:latin typeface="Menlo"/>
                <a:ea typeface="Menlo"/>
              </a:rPr>
              <a:t>G</a:t>
            </a:r>
            <a:r>
              <a:rPr b="0" lang="en-US" sz="1640" spc="-117" strike="noStrike">
                <a:solidFill>
                  <a:srgbClr val="000000"/>
                </a:solidFill>
                <a:latin typeface="Menlo"/>
                <a:ea typeface="Menlo"/>
              </a:rPr>
              <a:t>是一个二元组</a:t>
            </a:r>
            <a:r>
              <a:rPr b="0" lang="en-US" sz="1640" spc="-117" strike="noStrike">
                <a:solidFill>
                  <a:srgbClr val="000000"/>
                </a:solidFill>
                <a:latin typeface="Menlo"/>
                <a:ea typeface="Menlo"/>
              </a:rPr>
              <a:t>(V,E)</a:t>
            </a:r>
            <a:r>
              <a:rPr b="0" lang="en-US" sz="1640" spc="-117" strike="noStrike">
                <a:solidFill>
                  <a:srgbClr val="000000"/>
                </a:solidFill>
                <a:latin typeface="Menlo"/>
                <a:ea typeface="Menlo"/>
              </a:rPr>
              <a:t>，其中</a:t>
            </a:r>
            <a:r>
              <a:rPr b="0" lang="en-US" sz="1640" spc="-117" strike="noStrike">
                <a:solidFill>
                  <a:srgbClr val="000000"/>
                </a:solidFill>
                <a:latin typeface="Menlo"/>
                <a:ea typeface="Menlo"/>
              </a:rPr>
              <a:t>V</a:t>
            </a:r>
            <a:r>
              <a:rPr b="0" lang="en-US" sz="1640" spc="-117" strike="noStrike">
                <a:solidFill>
                  <a:srgbClr val="000000"/>
                </a:solidFill>
                <a:latin typeface="Menlo"/>
                <a:ea typeface="Menlo"/>
              </a:rPr>
              <a:t>称为顶点集，</a:t>
            </a:r>
            <a:r>
              <a:rPr b="0" lang="en-US" sz="1640" spc="-117" strike="noStrike">
                <a:solidFill>
                  <a:srgbClr val="000000"/>
                </a:solidFill>
                <a:latin typeface="Menlo"/>
                <a:ea typeface="Menlo"/>
              </a:rPr>
              <a:t>E</a:t>
            </a:r>
            <a:r>
              <a:rPr b="0" lang="en-US" sz="1640" spc="-117" strike="noStrike">
                <a:solidFill>
                  <a:srgbClr val="000000"/>
                </a:solidFill>
                <a:latin typeface="Menlo"/>
                <a:ea typeface="Menlo"/>
              </a:rPr>
              <a:t>称为边集</a:t>
            </a:r>
            <a:endParaRPr b="0" lang="en-US" sz="1640" spc="-1" strike="noStrike">
              <a:latin typeface="Arial"/>
            </a:endParaRPr>
          </a:p>
          <a:p>
            <a:pPr marL="393120" indent="-294480">
              <a:lnSpc>
                <a:spcPct val="70000"/>
              </a:lnSpc>
              <a:spcBef>
                <a:spcPts val="901"/>
              </a:spcBef>
              <a:buClr>
                <a:srgbClr val="000000"/>
              </a:buClr>
              <a:buSzPct val="45000"/>
              <a:buFont typeface="Wingdings" charset="2"/>
              <a:buChar char=""/>
            </a:pPr>
            <a:r>
              <a:rPr b="0" lang="en-US" sz="1640" spc="-117" strike="noStrike">
                <a:solidFill>
                  <a:srgbClr val="000000"/>
                </a:solidFill>
                <a:latin typeface="Menlo"/>
                <a:ea typeface="Menlo"/>
              </a:rPr>
              <a:t>边集</a:t>
            </a:r>
            <a:r>
              <a:rPr b="0" lang="en-US" sz="1640" spc="-117" strike="noStrike">
                <a:solidFill>
                  <a:srgbClr val="000000"/>
                </a:solidFill>
                <a:latin typeface="Menlo"/>
                <a:ea typeface="Menlo"/>
              </a:rPr>
              <a:t>E</a:t>
            </a:r>
            <a:r>
              <a:rPr b="0" lang="en-US" sz="1640" spc="-117" strike="noStrike">
                <a:solidFill>
                  <a:srgbClr val="000000"/>
                </a:solidFill>
                <a:latin typeface="Menlo"/>
                <a:ea typeface="Menlo"/>
              </a:rPr>
              <a:t>的元素是二元组数对，用</a:t>
            </a:r>
            <a:r>
              <a:rPr b="0" lang="en-US" sz="1640" spc="-117" strike="noStrike">
                <a:solidFill>
                  <a:srgbClr val="000000"/>
                </a:solidFill>
                <a:latin typeface="Menlo"/>
                <a:ea typeface="Menlo"/>
              </a:rPr>
              <a:t>(x,y)</a:t>
            </a:r>
            <a:r>
              <a:rPr b="0" lang="en-US" sz="1640" spc="-117" strike="noStrike">
                <a:solidFill>
                  <a:srgbClr val="000000"/>
                </a:solidFill>
                <a:latin typeface="Menlo"/>
                <a:ea typeface="Menlo"/>
              </a:rPr>
              <a:t>表示，其中</a:t>
            </a:r>
            <a:r>
              <a:rPr b="0" lang="en-US" sz="1640" spc="-117" strike="noStrike">
                <a:solidFill>
                  <a:srgbClr val="000000"/>
                </a:solidFill>
                <a:latin typeface="Menlo"/>
                <a:ea typeface="Menlo"/>
              </a:rPr>
              <a:t>x,y ∈ V</a:t>
            </a:r>
            <a:r>
              <a:rPr b="0" lang="en-US" sz="1640" spc="-117" strike="noStrike">
                <a:solidFill>
                  <a:srgbClr val="000000"/>
                </a:solidFill>
                <a:latin typeface="Menlo"/>
                <a:ea typeface="Menlo"/>
              </a:rPr>
              <a:t>，代表有一条从</a:t>
            </a:r>
            <a:r>
              <a:rPr b="0" lang="en-US" sz="1640" spc="-117" strike="noStrike">
                <a:solidFill>
                  <a:srgbClr val="000000"/>
                </a:solidFill>
                <a:latin typeface="Menlo"/>
                <a:ea typeface="Menlo"/>
              </a:rPr>
              <a:t>x</a:t>
            </a:r>
            <a:r>
              <a:rPr b="0" lang="en-US" sz="1640" spc="-117" strike="noStrike">
                <a:solidFill>
                  <a:srgbClr val="000000"/>
                </a:solidFill>
                <a:latin typeface="Menlo"/>
                <a:ea typeface="Menlo"/>
              </a:rPr>
              <a:t>到</a:t>
            </a:r>
            <a:r>
              <a:rPr b="0" lang="en-US" sz="1640" spc="-117" strike="noStrike">
                <a:solidFill>
                  <a:srgbClr val="000000"/>
                </a:solidFill>
                <a:latin typeface="Menlo"/>
                <a:ea typeface="Menlo"/>
              </a:rPr>
              <a:t>y</a:t>
            </a:r>
            <a:r>
              <a:rPr b="0" lang="en-US" sz="1640" spc="-117" strike="noStrike">
                <a:solidFill>
                  <a:srgbClr val="000000"/>
                </a:solidFill>
                <a:latin typeface="Menlo"/>
                <a:ea typeface="Menlo"/>
              </a:rPr>
              <a:t>的边</a:t>
            </a:r>
            <a:endParaRPr b="0" lang="en-US" sz="1640" spc="-1" strike="noStrike">
              <a:latin typeface="Arial"/>
            </a:endParaRPr>
          </a:p>
          <a:p>
            <a:pPr marL="393120" indent="-294480">
              <a:lnSpc>
                <a:spcPct val="70000"/>
              </a:lnSpc>
              <a:spcBef>
                <a:spcPts val="901"/>
              </a:spcBef>
              <a:buClr>
                <a:srgbClr val="000000"/>
              </a:buClr>
              <a:buSzPct val="45000"/>
              <a:buFont typeface="Wingdings" charset="2"/>
              <a:buChar char=""/>
            </a:pPr>
            <a:r>
              <a:rPr b="0" lang="en-US" sz="1640" spc="-117" strike="noStrike">
                <a:solidFill>
                  <a:srgbClr val="000000"/>
                </a:solidFill>
                <a:latin typeface="Menlo"/>
                <a:ea typeface="Menlo"/>
              </a:rPr>
              <a:t>有向图：边有方向，</a:t>
            </a:r>
            <a:r>
              <a:rPr b="0" lang="en-US" sz="1640" spc="-117" strike="noStrike">
                <a:solidFill>
                  <a:srgbClr val="000000"/>
                </a:solidFill>
                <a:latin typeface="Menlo"/>
                <a:ea typeface="Menlo"/>
              </a:rPr>
              <a:t>(x,y)</a:t>
            </a:r>
            <a:r>
              <a:rPr b="0" lang="en-US" sz="1640" spc="-117" strike="noStrike">
                <a:solidFill>
                  <a:srgbClr val="000000"/>
                </a:solidFill>
                <a:latin typeface="Menlo"/>
                <a:ea typeface="Menlo"/>
              </a:rPr>
              <a:t>和</a:t>
            </a:r>
            <a:r>
              <a:rPr b="0" lang="en-US" sz="1640" spc="-117" strike="noStrike">
                <a:solidFill>
                  <a:srgbClr val="000000"/>
                </a:solidFill>
                <a:latin typeface="Menlo"/>
                <a:ea typeface="Menlo"/>
              </a:rPr>
              <a:t>(y,x)</a:t>
            </a:r>
            <a:r>
              <a:rPr b="0" lang="en-US" sz="1640" spc="-117" strike="noStrike">
                <a:solidFill>
                  <a:srgbClr val="000000"/>
                </a:solidFill>
                <a:latin typeface="Menlo"/>
                <a:ea typeface="Menlo"/>
              </a:rPr>
              <a:t>不表示一条边</a:t>
            </a:r>
            <a:endParaRPr b="0" lang="en-US" sz="1640" spc="-1" strike="noStrike">
              <a:latin typeface="Arial"/>
            </a:endParaRPr>
          </a:p>
          <a:p>
            <a:pPr marL="393120" indent="-294480">
              <a:lnSpc>
                <a:spcPct val="70000"/>
              </a:lnSpc>
              <a:spcBef>
                <a:spcPts val="901"/>
              </a:spcBef>
              <a:buClr>
                <a:srgbClr val="000000"/>
              </a:buClr>
              <a:buSzPct val="45000"/>
              <a:buFont typeface="Wingdings" charset="2"/>
              <a:buChar char=""/>
            </a:pPr>
            <a:r>
              <a:rPr b="0" lang="en-US" sz="1640" spc="-117" strike="noStrike">
                <a:solidFill>
                  <a:srgbClr val="000000"/>
                </a:solidFill>
                <a:latin typeface="SimHei"/>
                <a:ea typeface="SimHei"/>
              </a:rPr>
              <a:t>无向图：边无方向，</a:t>
            </a:r>
            <a:r>
              <a:rPr b="0" lang="en-US" sz="1640" spc="-117" strike="noStrike">
                <a:solidFill>
                  <a:srgbClr val="000000"/>
                </a:solidFill>
                <a:latin typeface="Menlo"/>
                <a:ea typeface="Menlo"/>
              </a:rPr>
              <a:t>(x,y)</a:t>
            </a:r>
            <a:r>
              <a:rPr b="0" lang="en-US" sz="1640" spc="-117" strike="noStrike">
                <a:solidFill>
                  <a:srgbClr val="000000"/>
                </a:solidFill>
                <a:latin typeface="Menlo"/>
                <a:ea typeface="Menlo"/>
              </a:rPr>
              <a:t>和</a:t>
            </a:r>
            <a:r>
              <a:rPr b="0" lang="en-US" sz="1640" spc="-117" strike="noStrike">
                <a:solidFill>
                  <a:srgbClr val="000000"/>
                </a:solidFill>
                <a:latin typeface="Menlo"/>
                <a:ea typeface="Menlo"/>
              </a:rPr>
              <a:t>(y,x)</a:t>
            </a:r>
            <a:r>
              <a:rPr b="0" lang="en-US" sz="1640" spc="-117" strike="noStrike">
                <a:solidFill>
                  <a:srgbClr val="000000"/>
                </a:solidFill>
                <a:latin typeface="Menlo"/>
                <a:ea typeface="Menlo"/>
              </a:rPr>
              <a:t>表示一条边，实际编程中常常认为每一条边</a:t>
            </a:r>
            <a:br/>
            <a:r>
              <a:rPr b="0" lang="en-US" sz="1640" spc="-117" strike="noStrike">
                <a:solidFill>
                  <a:srgbClr val="000000"/>
                </a:solidFill>
                <a:latin typeface="Menlo"/>
                <a:ea typeface="Menlo"/>
              </a:rPr>
              <a:t>都是两条有向边</a:t>
            </a:r>
            <a:endParaRPr b="0" lang="en-US" sz="1640" spc="-1" strike="noStrike">
              <a:latin typeface="Arial"/>
            </a:endParaRPr>
          </a:p>
          <a:p>
            <a:pPr marL="393120" indent="-294480">
              <a:lnSpc>
                <a:spcPct val="70000"/>
              </a:lnSpc>
              <a:spcBef>
                <a:spcPts val="901"/>
              </a:spcBef>
              <a:buClr>
                <a:srgbClr val="000000"/>
              </a:buClr>
              <a:buSzPct val="45000"/>
              <a:buFont typeface="Wingdings" charset="2"/>
              <a:buChar char=""/>
            </a:pPr>
            <a:r>
              <a:rPr b="0" lang="en-US" sz="1640" spc="-117" strike="noStrike">
                <a:solidFill>
                  <a:srgbClr val="000000"/>
                </a:solidFill>
                <a:latin typeface="Menlo"/>
                <a:ea typeface="Menlo"/>
              </a:rPr>
              <a:t>重边：两点之间有多条边，有的题目会保证无重边</a:t>
            </a:r>
            <a:endParaRPr b="0" lang="en-US" sz="1640" spc="-1" strike="noStrike">
              <a:latin typeface="Arial"/>
            </a:endParaRPr>
          </a:p>
          <a:p>
            <a:pPr marL="393120" indent="-294480">
              <a:lnSpc>
                <a:spcPct val="70000"/>
              </a:lnSpc>
              <a:spcBef>
                <a:spcPts val="901"/>
              </a:spcBef>
              <a:buClr>
                <a:srgbClr val="000000"/>
              </a:buClr>
              <a:buSzPct val="45000"/>
              <a:buFont typeface="Wingdings" charset="2"/>
              <a:buChar char=""/>
            </a:pPr>
            <a:r>
              <a:rPr b="0" lang="en-US" sz="1640" spc="-117" strike="noStrike">
                <a:solidFill>
                  <a:srgbClr val="000000"/>
                </a:solidFill>
                <a:latin typeface="SimHei"/>
                <a:ea typeface="SimHei"/>
              </a:rPr>
              <a:t>自环：边</a:t>
            </a:r>
            <a:r>
              <a:rPr b="0" lang="en-US" sz="1640" spc="-117" strike="noStrike">
                <a:solidFill>
                  <a:srgbClr val="000000"/>
                </a:solidFill>
                <a:latin typeface="Menlo"/>
                <a:ea typeface="Menlo"/>
              </a:rPr>
              <a:t>(x,x)</a:t>
            </a:r>
            <a:r>
              <a:rPr b="0" lang="en-US" sz="1640" spc="-117" strike="noStrike">
                <a:solidFill>
                  <a:srgbClr val="000000"/>
                </a:solidFill>
                <a:latin typeface="SimHei"/>
                <a:ea typeface="SimHei"/>
              </a:rPr>
              <a:t>，如右图点</a:t>
            </a:r>
            <a:r>
              <a:rPr b="0" lang="en-US" sz="1640" spc="-117" strike="noStrike">
                <a:solidFill>
                  <a:srgbClr val="000000"/>
                </a:solidFill>
                <a:latin typeface="Menlo"/>
                <a:ea typeface="Menlo"/>
              </a:rPr>
              <a:t>1</a:t>
            </a:r>
            <a:r>
              <a:rPr b="0" lang="en-US" sz="1640" spc="-117" strike="noStrike">
                <a:solidFill>
                  <a:srgbClr val="000000"/>
                </a:solidFill>
                <a:latin typeface="SimHei"/>
                <a:ea typeface="SimHei"/>
              </a:rPr>
              <a:t>处有一个自环，</a:t>
            </a:r>
            <a:r>
              <a:rPr b="0" lang="en-US" sz="1640" spc="-117" strike="noStrike">
                <a:solidFill>
                  <a:srgbClr val="000000"/>
                </a:solidFill>
                <a:latin typeface="Menlo"/>
                <a:ea typeface="Menlo"/>
              </a:rPr>
              <a:t>有的题目会保证无</a:t>
            </a:r>
            <a:br/>
            <a:r>
              <a:rPr b="0" lang="en-US" sz="1640" spc="-117" strike="noStrike">
                <a:solidFill>
                  <a:srgbClr val="000000"/>
                </a:solidFill>
                <a:latin typeface="Menlo"/>
                <a:ea typeface="Menlo"/>
              </a:rPr>
              <a:t>自环</a:t>
            </a:r>
            <a:endParaRPr b="0" lang="en-US" sz="1640" spc="-1" strike="noStrike">
              <a:latin typeface="Arial"/>
            </a:endParaRPr>
          </a:p>
          <a:p>
            <a:pPr marL="393120" indent="-294480">
              <a:lnSpc>
                <a:spcPct val="70000"/>
              </a:lnSpc>
              <a:spcBef>
                <a:spcPts val="901"/>
              </a:spcBef>
              <a:buClr>
                <a:srgbClr val="000000"/>
              </a:buClr>
              <a:buSzPct val="45000"/>
              <a:buFont typeface="Wingdings" charset="2"/>
              <a:buChar char=""/>
            </a:pPr>
            <a:r>
              <a:rPr b="0" lang="en-US" sz="1640" spc="-117" strike="noStrike">
                <a:solidFill>
                  <a:srgbClr val="000000"/>
                </a:solidFill>
                <a:latin typeface="Menlo"/>
                <a:ea typeface="Menlo"/>
              </a:rPr>
              <a:t>边权：每条边有一个权值</a:t>
            </a:r>
            <a:r>
              <a:rPr b="0" lang="en-US" sz="1640" spc="-117" strike="noStrike">
                <a:solidFill>
                  <a:srgbClr val="000000"/>
                </a:solidFill>
                <a:latin typeface="Menlo"/>
                <a:ea typeface="Menlo"/>
              </a:rPr>
              <a:t>c</a:t>
            </a:r>
            <a:r>
              <a:rPr b="0" lang="en-US" sz="1640" spc="-117" strike="noStrike">
                <a:solidFill>
                  <a:srgbClr val="000000"/>
                </a:solidFill>
                <a:latin typeface="Menlo"/>
                <a:ea typeface="Menlo"/>
              </a:rPr>
              <a:t>，常常代表距离或者费用</a:t>
            </a:r>
            <a:endParaRPr b="0" lang="en-US" sz="1640" spc="-1" strike="noStrike">
              <a:latin typeface="Arial"/>
            </a:endParaRPr>
          </a:p>
          <a:p>
            <a:pPr>
              <a:lnSpc>
                <a:spcPct val="70000"/>
              </a:lnSpc>
              <a:spcBef>
                <a:spcPts val="901"/>
              </a:spcBef>
            </a:pPr>
            <a:endParaRPr b="0" lang="en-US" sz="1640" spc="-1" strike="noStrike">
              <a:latin typeface="Arial"/>
            </a:endParaRPr>
          </a:p>
          <a:p>
            <a:pPr marL="393120" indent="-294480">
              <a:lnSpc>
                <a:spcPct val="70000"/>
              </a:lnSpc>
              <a:spcBef>
                <a:spcPts val="901"/>
              </a:spcBef>
              <a:buClr>
                <a:srgbClr val="000000"/>
              </a:buClr>
              <a:buSzPct val="45000"/>
              <a:buFont typeface="Wingdings" charset="2"/>
              <a:buChar char=""/>
            </a:pPr>
            <a:r>
              <a:rPr b="0" lang="en-US" sz="1640" spc="-117" strike="noStrike">
                <a:solidFill>
                  <a:srgbClr val="000000"/>
                </a:solidFill>
                <a:latin typeface="Menlo"/>
                <a:ea typeface="Menlo"/>
              </a:rPr>
              <a:t>OI</a:t>
            </a:r>
            <a:r>
              <a:rPr b="0" lang="en-US" sz="1640" spc="-117" strike="noStrike">
                <a:solidFill>
                  <a:srgbClr val="000000"/>
                </a:solidFill>
                <a:latin typeface="Menlo"/>
                <a:ea typeface="Menlo"/>
              </a:rPr>
              <a:t>中不需要拘泥于严格的定义，理解即可</a:t>
            </a:r>
            <a:endParaRPr b="0" lang="en-US" sz="1640" spc="-1" strike="noStrike">
              <a:latin typeface="Arial"/>
            </a:endParaRPr>
          </a:p>
        </p:txBody>
      </p:sp>
      <p:pic>
        <p:nvPicPr>
          <p:cNvPr id="243" name="image4.png" descr=""/>
          <p:cNvPicPr/>
          <p:nvPr/>
        </p:nvPicPr>
        <p:blipFill>
          <a:blip r:embed="rId1"/>
          <a:stretch/>
        </p:blipFill>
        <p:spPr>
          <a:xfrm>
            <a:off x="7254000" y="2719800"/>
            <a:ext cx="2321280" cy="2535840"/>
          </a:xfrm>
          <a:prstGeom prst="rect">
            <a:avLst/>
          </a:prstGeom>
          <a:ln w="1260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问题分析</a:t>
            </a:r>
            <a:endParaRPr b="0" lang="en-US" sz="3200" spc="-1" strike="noStrike">
              <a:latin typeface="Arial"/>
            </a:endParaRPr>
          </a:p>
        </p:txBody>
      </p:sp>
      <p:sp>
        <p:nvSpPr>
          <p:cNvPr id="558"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都要买，问题在需要确定一个购买顺序</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用了某个优惠关系就在两点间连一条边，最后出来是一颗树</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那么用所有优惠关系建图，最后求最小生成树即可</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最短路问题</a:t>
            </a:r>
            <a:endParaRPr b="0" lang="en-US" sz="3200" spc="-1" strike="noStrike">
              <a:latin typeface="Arial"/>
            </a:endParaRPr>
          </a:p>
        </p:txBody>
      </p:sp>
      <p:sp>
        <p:nvSpPr>
          <p:cNvPr id="560"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60000"/>
              </a:lnSpc>
              <a:spcBef>
                <a:spcPts val="1001"/>
              </a:spcBef>
              <a:buClr>
                <a:srgbClr val="000000"/>
              </a:buClr>
              <a:buSzPct val="45000"/>
              <a:buFont typeface="Wingdings" charset="2"/>
              <a:buChar char=""/>
            </a:pPr>
            <a:r>
              <a:rPr b="1" lang="en-US" sz="1700" spc="-143" strike="noStrike">
                <a:solidFill>
                  <a:srgbClr val="000000"/>
                </a:solidFill>
                <a:latin typeface="Menlo"/>
                <a:ea typeface="Menlo"/>
              </a:rPr>
              <a:t>求从</a:t>
            </a:r>
            <a:r>
              <a:rPr b="1" lang="en-US" sz="1700" spc="-143" strike="noStrike">
                <a:solidFill>
                  <a:srgbClr val="000000"/>
                </a:solidFill>
                <a:latin typeface="Menlo"/>
                <a:ea typeface="Menlo"/>
              </a:rPr>
              <a:t>s</a:t>
            </a:r>
            <a:r>
              <a:rPr b="1" lang="en-US" sz="1700" spc="-143" strike="noStrike">
                <a:solidFill>
                  <a:srgbClr val="000000"/>
                </a:solidFill>
                <a:latin typeface="Menlo"/>
                <a:ea typeface="Menlo"/>
              </a:rPr>
              <a:t>到</a:t>
            </a:r>
            <a:r>
              <a:rPr b="1" lang="en-US" sz="1700" spc="-143" strike="noStrike">
                <a:solidFill>
                  <a:srgbClr val="000000"/>
                </a:solidFill>
                <a:latin typeface="Menlo"/>
                <a:ea typeface="Menlo"/>
              </a:rPr>
              <a:t>t</a:t>
            </a:r>
            <a:r>
              <a:rPr b="1" lang="en-US" sz="1700" spc="-143" strike="noStrike">
                <a:solidFill>
                  <a:srgbClr val="000000"/>
                </a:solidFill>
                <a:latin typeface="Menlo"/>
                <a:ea typeface="Menlo"/>
              </a:rPr>
              <a:t>权值和最小的路径</a:t>
            </a:r>
            <a:endParaRPr b="0" lang="en-US" sz="1700" spc="-1" strike="noStrike">
              <a:latin typeface="Arial"/>
            </a:endParaRPr>
          </a:p>
          <a:p>
            <a:pPr marL="432000" indent="-323640">
              <a:lnSpc>
                <a:spcPct val="60000"/>
              </a:lnSpc>
              <a:spcBef>
                <a:spcPts val="1001"/>
              </a:spcBef>
              <a:buClr>
                <a:srgbClr val="000000"/>
              </a:buClr>
              <a:buSzPct val="45000"/>
              <a:buFont typeface="Wingdings" charset="2"/>
              <a:buChar char=""/>
            </a:pPr>
            <a:r>
              <a:rPr b="0" lang="en-US" sz="1700" spc="-143" strike="noStrike">
                <a:solidFill>
                  <a:srgbClr val="000000"/>
                </a:solidFill>
                <a:latin typeface="Menlo"/>
                <a:ea typeface="Menlo"/>
              </a:rPr>
              <a:t>Floyd</a:t>
            </a:r>
            <a:r>
              <a:rPr b="0" lang="en-US" sz="1700" spc="-143" strike="noStrike">
                <a:solidFill>
                  <a:srgbClr val="000000"/>
                </a:solidFill>
                <a:latin typeface="Menlo"/>
                <a:ea typeface="Menlo"/>
              </a:rPr>
              <a:t>算法：</a:t>
            </a:r>
            <a:endParaRPr b="0" lang="en-US" sz="1700" spc="-1" strike="noStrike">
              <a:latin typeface="Arial"/>
            </a:endParaRPr>
          </a:p>
          <a:p>
            <a:pPr lvl="1" marL="864000" indent="-323640">
              <a:lnSpc>
                <a:spcPct val="60000"/>
              </a:lnSpc>
              <a:spcBef>
                <a:spcPts val="799"/>
              </a:spcBef>
              <a:buClr>
                <a:srgbClr val="000000"/>
              </a:buClr>
              <a:buSzPct val="75000"/>
              <a:buFont typeface="Symbol"/>
              <a:buChar char="-"/>
            </a:pPr>
            <a:r>
              <a:rPr b="0" lang="en-US" sz="1700" spc="-143" strike="noStrike">
                <a:solidFill>
                  <a:srgbClr val="000000"/>
                </a:solidFill>
                <a:latin typeface="Menlo"/>
                <a:ea typeface="Menlo"/>
              </a:rPr>
              <a:t>多源最短路，求出所有点对的最短路长度</a:t>
            </a:r>
            <a:endParaRPr b="0" lang="en-US" sz="1700" spc="-1" strike="noStrike">
              <a:latin typeface="Arial"/>
            </a:endParaRPr>
          </a:p>
          <a:p>
            <a:pPr lvl="1" marL="864000" indent="-323640">
              <a:lnSpc>
                <a:spcPct val="60000"/>
              </a:lnSpc>
              <a:spcBef>
                <a:spcPts val="799"/>
              </a:spcBef>
              <a:buClr>
                <a:srgbClr val="000000"/>
              </a:buClr>
              <a:buSzPct val="75000"/>
              <a:buFont typeface="Symbol"/>
              <a:buChar char="-"/>
            </a:pPr>
            <a:r>
              <a:rPr b="0" lang="en-US" sz="1700" spc="-143" strike="noStrike">
                <a:solidFill>
                  <a:srgbClr val="000000"/>
                </a:solidFill>
                <a:latin typeface="Menlo"/>
                <a:ea typeface="Menlo"/>
              </a:rPr>
              <a:t>时间复杂度：</a:t>
            </a:r>
            <a:r>
              <a:rPr b="0" lang="en-US" sz="1700" spc="-143" strike="noStrike">
                <a:solidFill>
                  <a:srgbClr val="000000"/>
                </a:solidFill>
                <a:latin typeface="Menlo"/>
                <a:ea typeface="Menlo"/>
              </a:rPr>
              <a:t>O(n³)</a:t>
            </a:r>
            <a:endParaRPr b="0" lang="en-US" sz="1700" spc="-1" strike="noStrike">
              <a:latin typeface="Arial"/>
            </a:endParaRPr>
          </a:p>
          <a:p>
            <a:pPr marL="432000" indent="-323640">
              <a:lnSpc>
                <a:spcPct val="60000"/>
              </a:lnSpc>
              <a:spcBef>
                <a:spcPts val="1001"/>
              </a:spcBef>
              <a:buClr>
                <a:srgbClr val="000000"/>
              </a:buClr>
              <a:buSzPct val="45000"/>
              <a:buFont typeface="Wingdings" charset="2"/>
              <a:buChar char=""/>
            </a:pPr>
            <a:r>
              <a:rPr b="0" lang="en-US" sz="1700" spc="-143" strike="noStrike">
                <a:solidFill>
                  <a:srgbClr val="000000"/>
                </a:solidFill>
                <a:latin typeface="Menlo"/>
                <a:ea typeface="Menlo"/>
              </a:rPr>
              <a:t>Dijkstra</a:t>
            </a:r>
            <a:r>
              <a:rPr b="0" lang="en-US" sz="1700" spc="-143" strike="noStrike">
                <a:solidFill>
                  <a:srgbClr val="000000"/>
                </a:solidFill>
                <a:latin typeface="Menlo"/>
                <a:ea typeface="Menlo"/>
              </a:rPr>
              <a:t>算法：</a:t>
            </a:r>
            <a:endParaRPr b="0" lang="en-US" sz="1700" spc="-1" strike="noStrike">
              <a:latin typeface="Arial"/>
            </a:endParaRPr>
          </a:p>
          <a:p>
            <a:pPr lvl="1" marL="864000" indent="-323640">
              <a:lnSpc>
                <a:spcPct val="60000"/>
              </a:lnSpc>
              <a:spcBef>
                <a:spcPts val="799"/>
              </a:spcBef>
              <a:buClr>
                <a:srgbClr val="000000"/>
              </a:buClr>
              <a:buSzPct val="75000"/>
              <a:buFont typeface="Symbol"/>
              <a:buChar char="-"/>
            </a:pPr>
            <a:r>
              <a:rPr b="0" lang="en-US" sz="1700" spc="-143" strike="noStrike">
                <a:solidFill>
                  <a:srgbClr val="000000"/>
                </a:solidFill>
                <a:latin typeface="Menlo"/>
                <a:ea typeface="Menlo"/>
              </a:rPr>
              <a:t>单源最短路，求出某个点</a:t>
            </a:r>
            <a:r>
              <a:rPr b="0" lang="en-US" sz="1700" spc="-143" strike="noStrike">
                <a:solidFill>
                  <a:srgbClr val="000000"/>
                </a:solidFill>
                <a:latin typeface="Menlo"/>
                <a:ea typeface="Menlo"/>
              </a:rPr>
              <a:t>s</a:t>
            </a:r>
            <a:r>
              <a:rPr b="0" lang="en-US" sz="1700" spc="-143" strike="noStrike">
                <a:solidFill>
                  <a:srgbClr val="000000"/>
                </a:solidFill>
                <a:latin typeface="Menlo"/>
                <a:ea typeface="Menlo"/>
              </a:rPr>
              <a:t>到所有点的最短路长度</a:t>
            </a:r>
            <a:endParaRPr b="0" lang="en-US" sz="1700" spc="-1" strike="noStrike">
              <a:latin typeface="Arial"/>
            </a:endParaRPr>
          </a:p>
          <a:p>
            <a:pPr lvl="1" marL="864000" indent="-323640">
              <a:lnSpc>
                <a:spcPct val="60000"/>
              </a:lnSpc>
              <a:spcBef>
                <a:spcPts val="799"/>
              </a:spcBef>
              <a:buClr>
                <a:srgbClr val="000000"/>
              </a:buClr>
              <a:buSzPct val="75000"/>
              <a:buFont typeface="Symbol"/>
              <a:buChar char="-"/>
            </a:pPr>
            <a:r>
              <a:rPr b="0" lang="en-US" sz="1700" spc="-143" strike="noStrike">
                <a:solidFill>
                  <a:srgbClr val="000000"/>
                </a:solidFill>
                <a:latin typeface="Menlo"/>
                <a:ea typeface="Menlo"/>
              </a:rPr>
              <a:t>时间复杂度：</a:t>
            </a:r>
            <a:r>
              <a:rPr b="0" lang="en-US" sz="1700" spc="-143" strike="noStrike">
                <a:solidFill>
                  <a:srgbClr val="000000"/>
                </a:solidFill>
                <a:latin typeface="Menlo"/>
                <a:ea typeface="Menlo"/>
              </a:rPr>
              <a:t>O(n²)/O(mlogn)</a:t>
            </a:r>
            <a:endParaRPr b="0" lang="en-US" sz="1700" spc="-1" strike="noStrike">
              <a:latin typeface="Arial"/>
            </a:endParaRPr>
          </a:p>
          <a:p>
            <a:pPr lvl="1" marL="864000" indent="-323640">
              <a:lnSpc>
                <a:spcPct val="60000"/>
              </a:lnSpc>
              <a:spcBef>
                <a:spcPts val="799"/>
              </a:spcBef>
              <a:buClr>
                <a:srgbClr val="000000"/>
              </a:buClr>
              <a:buSzPct val="75000"/>
              <a:buFont typeface="Symbol"/>
              <a:buChar char="-"/>
            </a:pPr>
            <a:r>
              <a:rPr b="0" lang="en-US" sz="1700" spc="-143" strike="noStrike">
                <a:solidFill>
                  <a:srgbClr val="000000"/>
                </a:solidFill>
                <a:latin typeface="Menlo"/>
                <a:ea typeface="Menlo"/>
              </a:rPr>
              <a:t>无法处理负权</a:t>
            </a:r>
            <a:endParaRPr b="0" lang="en-US" sz="1700" spc="-1" strike="noStrike">
              <a:latin typeface="Arial"/>
            </a:endParaRPr>
          </a:p>
          <a:p>
            <a:pPr marL="432000" indent="-323640">
              <a:lnSpc>
                <a:spcPct val="60000"/>
              </a:lnSpc>
              <a:spcBef>
                <a:spcPts val="1001"/>
              </a:spcBef>
              <a:buClr>
                <a:srgbClr val="000000"/>
              </a:buClr>
              <a:buSzPct val="45000"/>
              <a:buFont typeface="Wingdings" charset="2"/>
              <a:buChar char=""/>
            </a:pPr>
            <a:r>
              <a:rPr b="0" lang="en-US" sz="1700" spc="-143" strike="noStrike">
                <a:solidFill>
                  <a:srgbClr val="000000"/>
                </a:solidFill>
                <a:latin typeface="Menlo"/>
                <a:ea typeface="Menlo"/>
              </a:rPr>
              <a:t>SPFA</a:t>
            </a:r>
            <a:r>
              <a:rPr b="0" lang="en-US" sz="1700" spc="-143" strike="noStrike">
                <a:solidFill>
                  <a:srgbClr val="000000"/>
                </a:solidFill>
                <a:latin typeface="Menlo"/>
                <a:ea typeface="Menlo"/>
              </a:rPr>
              <a:t>算法，即队列优化的</a:t>
            </a:r>
            <a:r>
              <a:rPr b="0" lang="en-US" sz="1700" spc="-143" strike="noStrike">
                <a:solidFill>
                  <a:srgbClr val="000000"/>
                </a:solidFill>
                <a:latin typeface="Menlo"/>
                <a:ea typeface="Menlo"/>
              </a:rPr>
              <a:t>Bellman-Ford</a:t>
            </a:r>
            <a:r>
              <a:rPr b="0" lang="en-US" sz="1700" spc="-143" strike="noStrike">
                <a:solidFill>
                  <a:srgbClr val="000000"/>
                </a:solidFill>
                <a:latin typeface="Menlo"/>
                <a:ea typeface="Menlo"/>
              </a:rPr>
              <a:t>算法：</a:t>
            </a:r>
            <a:endParaRPr b="0" lang="en-US" sz="1700" spc="-1" strike="noStrike">
              <a:latin typeface="Arial"/>
            </a:endParaRPr>
          </a:p>
          <a:p>
            <a:pPr lvl="1" marL="864000" indent="-323640">
              <a:lnSpc>
                <a:spcPct val="60000"/>
              </a:lnSpc>
              <a:spcBef>
                <a:spcPts val="799"/>
              </a:spcBef>
              <a:buClr>
                <a:srgbClr val="000000"/>
              </a:buClr>
              <a:buSzPct val="75000"/>
              <a:buFont typeface="Symbol"/>
              <a:buChar char="-"/>
            </a:pPr>
            <a:r>
              <a:rPr b="0" lang="en-US" sz="1700" spc="-143" strike="noStrike">
                <a:solidFill>
                  <a:srgbClr val="000000"/>
                </a:solidFill>
                <a:latin typeface="Menlo"/>
                <a:ea typeface="Menlo"/>
              </a:rPr>
              <a:t>单源最短路，求出某个点</a:t>
            </a:r>
            <a:r>
              <a:rPr b="0" lang="en-US" sz="1700" spc="-143" strike="noStrike">
                <a:solidFill>
                  <a:srgbClr val="000000"/>
                </a:solidFill>
                <a:latin typeface="Menlo"/>
                <a:ea typeface="Menlo"/>
              </a:rPr>
              <a:t>s</a:t>
            </a:r>
            <a:r>
              <a:rPr b="0" lang="en-US" sz="1700" spc="-143" strike="noStrike">
                <a:solidFill>
                  <a:srgbClr val="000000"/>
                </a:solidFill>
                <a:latin typeface="Menlo"/>
                <a:ea typeface="Menlo"/>
              </a:rPr>
              <a:t>到所有点的最短路长度</a:t>
            </a:r>
            <a:endParaRPr b="0" lang="en-US" sz="1700" spc="-1" strike="noStrike">
              <a:latin typeface="Arial"/>
            </a:endParaRPr>
          </a:p>
          <a:p>
            <a:pPr lvl="1" marL="864000" indent="-323640">
              <a:lnSpc>
                <a:spcPct val="60000"/>
              </a:lnSpc>
              <a:spcBef>
                <a:spcPts val="799"/>
              </a:spcBef>
              <a:buClr>
                <a:srgbClr val="000000"/>
              </a:buClr>
              <a:buSzPct val="75000"/>
              <a:buFont typeface="Symbol"/>
              <a:buChar char="-"/>
            </a:pPr>
            <a:r>
              <a:rPr b="0" lang="en-US" sz="1700" spc="-143" strike="noStrike">
                <a:solidFill>
                  <a:srgbClr val="000000"/>
                </a:solidFill>
                <a:latin typeface="Menlo"/>
                <a:ea typeface="Menlo"/>
              </a:rPr>
              <a:t>时间复杂度：声称为</a:t>
            </a:r>
            <a:r>
              <a:rPr b="0" lang="en-US" sz="1700" spc="-143" strike="noStrike">
                <a:solidFill>
                  <a:srgbClr val="000000"/>
                </a:solidFill>
                <a:latin typeface="Menlo"/>
                <a:ea typeface="Menlo"/>
              </a:rPr>
              <a:t>O(m)</a:t>
            </a:r>
            <a:r>
              <a:rPr b="0" lang="en-US" sz="1700" spc="-143" strike="noStrike">
                <a:solidFill>
                  <a:srgbClr val="000000"/>
                </a:solidFill>
                <a:latin typeface="Menlo"/>
                <a:ea typeface="Menlo"/>
              </a:rPr>
              <a:t>，最坏</a:t>
            </a:r>
            <a:r>
              <a:rPr b="0" lang="en-US" sz="1700" spc="-143" strike="noStrike">
                <a:solidFill>
                  <a:srgbClr val="000000"/>
                </a:solidFill>
                <a:latin typeface="Menlo"/>
                <a:ea typeface="Menlo"/>
              </a:rPr>
              <a:t>O(nm)</a:t>
            </a:r>
            <a:r>
              <a:rPr b="0" lang="en-US" sz="1700" spc="-143" strike="noStrike">
                <a:solidFill>
                  <a:srgbClr val="000000"/>
                </a:solidFill>
                <a:latin typeface="Menlo"/>
                <a:ea typeface="Menlo"/>
              </a:rPr>
              <a:t>，容易卡到最坏</a:t>
            </a:r>
            <a:endParaRPr b="0" lang="en-US" sz="1700" spc="-1" strike="noStrike">
              <a:latin typeface="Arial"/>
            </a:endParaRPr>
          </a:p>
          <a:p>
            <a:pPr lvl="1" marL="864000" indent="-323640">
              <a:lnSpc>
                <a:spcPct val="60000"/>
              </a:lnSpc>
              <a:spcBef>
                <a:spcPts val="799"/>
              </a:spcBef>
              <a:buClr>
                <a:srgbClr val="000000"/>
              </a:buClr>
              <a:buSzPct val="75000"/>
              <a:buFont typeface="Symbol"/>
              <a:buChar char="-"/>
            </a:pPr>
            <a:r>
              <a:rPr b="0" lang="en-US" sz="1700" spc="-143" strike="noStrike">
                <a:solidFill>
                  <a:srgbClr val="000000"/>
                </a:solidFill>
                <a:latin typeface="Menlo"/>
                <a:ea typeface="Menlo"/>
              </a:rPr>
              <a:t>可以处理负权边，可以判断负权环</a:t>
            </a:r>
            <a:endParaRPr b="0" lang="en-US" sz="1700" spc="-1" strike="noStrike">
              <a:latin typeface="Arial"/>
            </a:endParaRPr>
          </a:p>
        </p:txBody>
      </p:sp>
      <p:sp>
        <p:nvSpPr>
          <p:cNvPr id="561" name="Line 3"/>
          <p:cNvSpPr/>
          <p:nvPr/>
        </p:nvSpPr>
        <p:spPr>
          <a:xfrm>
            <a:off x="7121520" y="1068480"/>
            <a:ext cx="0" cy="8640"/>
          </a:xfrm>
          <a:prstGeom prst="line">
            <a:avLst/>
          </a:prstGeom>
          <a:ln w="54000">
            <a:solidFill>
              <a:srgbClr val="ff0000"/>
            </a:solidFill>
            <a:round/>
          </a:ln>
        </p:spPr>
        <p:style>
          <a:lnRef idx="0"/>
          <a:fillRef idx="0"/>
          <a:effectRef idx="0"/>
          <a:fontRef idx="minor"/>
        </p:style>
      </p:sp>
      <p:sp>
        <p:nvSpPr>
          <p:cNvPr id="562" name="Line 4"/>
          <p:cNvSpPr/>
          <p:nvPr/>
        </p:nvSpPr>
        <p:spPr>
          <a:xfrm>
            <a:off x="7121520" y="1077120"/>
            <a:ext cx="0" cy="52200"/>
          </a:xfrm>
          <a:prstGeom prst="line">
            <a:avLst/>
          </a:prstGeom>
          <a:ln w="54000">
            <a:solidFill>
              <a:srgbClr val="ff0000"/>
            </a:solidFill>
            <a:round/>
          </a:ln>
        </p:spPr>
        <p:style>
          <a:lnRef idx="0"/>
          <a:fillRef idx="0"/>
          <a:effectRef idx="0"/>
          <a:fontRef idx="minor"/>
        </p:style>
      </p:sp>
      <p:sp>
        <p:nvSpPr>
          <p:cNvPr id="563" name="Line 5"/>
          <p:cNvSpPr/>
          <p:nvPr/>
        </p:nvSpPr>
        <p:spPr>
          <a:xfrm>
            <a:off x="7121520" y="1129320"/>
            <a:ext cx="0" cy="60840"/>
          </a:xfrm>
          <a:prstGeom prst="line">
            <a:avLst/>
          </a:prstGeom>
          <a:ln w="54000">
            <a:solidFill>
              <a:srgbClr val="ff0000"/>
            </a:solidFill>
            <a:round/>
          </a:ln>
        </p:spPr>
        <p:style>
          <a:lnRef idx="0"/>
          <a:fillRef idx="0"/>
          <a:effectRef idx="0"/>
          <a:fontRef idx="minor"/>
        </p:style>
      </p:sp>
      <p:sp>
        <p:nvSpPr>
          <p:cNvPr id="564" name="Line 6"/>
          <p:cNvSpPr/>
          <p:nvPr/>
        </p:nvSpPr>
        <p:spPr>
          <a:xfrm>
            <a:off x="7121520" y="1190160"/>
            <a:ext cx="0" cy="34920"/>
          </a:xfrm>
          <a:prstGeom prst="line">
            <a:avLst/>
          </a:prstGeom>
          <a:ln w="54000">
            <a:solidFill>
              <a:srgbClr val="ff0000"/>
            </a:solidFill>
            <a:round/>
          </a:ln>
        </p:spPr>
        <p:style>
          <a:lnRef idx="0"/>
          <a:fillRef idx="0"/>
          <a:effectRef idx="0"/>
          <a:fontRef idx="minor"/>
        </p:style>
      </p:sp>
      <p:sp>
        <p:nvSpPr>
          <p:cNvPr id="565" name="Line 7"/>
          <p:cNvSpPr/>
          <p:nvPr/>
        </p:nvSpPr>
        <p:spPr>
          <a:xfrm>
            <a:off x="7121520" y="1225080"/>
            <a:ext cx="0" cy="8640"/>
          </a:xfrm>
          <a:prstGeom prst="line">
            <a:avLst/>
          </a:prstGeom>
          <a:ln w="54000">
            <a:solidFill>
              <a:srgbClr val="ff0000"/>
            </a:solidFill>
            <a:round/>
          </a:ln>
        </p:spPr>
        <p:style>
          <a:lnRef idx="0"/>
          <a:fillRef idx="0"/>
          <a:effectRef idx="0"/>
          <a:fontRef idx="minor"/>
        </p:style>
      </p:sp>
      <p:sp>
        <p:nvSpPr>
          <p:cNvPr id="566" name="Line 8"/>
          <p:cNvSpPr/>
          <p:nvPr/>
        </p:nvSpPr>
        <p:spPr>
          <a:xfrm>
            <a:off x="7121520" y="1233720"/>
            <a:ext cx="0" cy="8640"/>
          </a:xfrm>
          <a:prstGeom prst="line">
            <a:avLst/>
          </a:prstGeom>
          <a:ln w="54000">
            <a:solidFill>
              <a:srgbClr val="ff0000"/>
            </a:solidFill>
            <a:round/>
          </a:ln>
        </p:spPr>
        <p:style>
          <a:lnRef idx="0"/>
          <a:fillRef idx="0"/>
          <a:effectRef idx="0"/>
          <a:fontRef idx="minor"/>
        </p:style>
      </p:sp>
      <p:sp>
        <p:nvSpPr>
          <p:cNvPr id="567" name="Line 9"/>
          <p:cNvSpPr/>
          <p:nvPr/>
        </p:nvSpPr>
        <p:spPr>
          <a:xfrm>
            <a:off x="7121520" y="1242360"/>
            <a:ext cx="0" cy="8640"/>
          </a:xfrm>
          <a:prstGeom prst="line">
            <a:avLst/>
          </a:prstGeom>
          <a:ln w="54000">
            <a:solidFill>
              <a:srgbClr val="ff0000"/>
            </a:solidFill>
            <a:round/>
          </a:ln>
        </p:spPr>
        <p:style>
          <a:lnRef idx="0"/>
          <a:fillRef idx="0"/>
          <a:effectRef idx="0"/>
          <a:fontRef idx="minor"/>
        </p:style>
      </p:sp>
      <p:sp>
        <p:nvSpPr>
          <p:cNvPr id="568" name="Line 10"/>
          <p:cNvSpPr/>
          <p:nvPr/>
        </p:nvSpPr>
        <p:spPr>
          <a:xfrm flipV="1">
            <a:off x="7121520" y="1242360"/>
            <a:ext cx="9000" cy="8640"/>
          </a:xfrm>
          <a:prstGeom prst="line">
            <a:avLst/>
          </a:prstGeom>
          <a:ln w="54000">
            <a:solidFill>
              <a:srgbClr val="ff0000"/>
            </a:solidFill>
            <a:round/>
          </a:ln>
        </p:spPr>
        <p:style>
          <a:lnRef idx="0"/>
          <a:fillRef idx="0"/>
          <a:effectRef idx="0"/>
          <a:fontRef idx="minor"/>
        </p:style>
      </p:sp>
      <p:sp>
        <p:nvSpPr>
          <p:cNvPr id="569" name="Line 11"/>
          <p:cNvSpPr/>
          <p:nvPr/>
        </p:nvSpPr>
        <p:spPr>
          <a:xfrm flipV="1">
            <a:off x="7130520" y="1225080"/>
            <a:ext cx="17280" cy="17280"/>
          </a:xfrm>
          <a:prstGeom prst="line">
            <a:avLst/>
          </a:prstGeom>
          <a:ln w="54000">
            <a:solidFill>
              <a:srgbClr val="ff0000"/>
            </a:solidFill>
            <a:round/>
          </a:ln>
        </p:spPr>
        <p:style>
          <a:lnRef idx="0"/>
          <a:fillRef idx="0"/>
          <a:effectRef idx="0"/>
          <a:fontRef idx="minor"/>
        </p:style>
      </p:sp>
      <p:sp>
        <p:nvSpPr>
          <p:cNvPr id="570" name="Line 12"/>
          <p:cNvSpPr/>
          <p:nvPr/>
        </p:nvSpPr>
        <p:spPr>
          <a:xfrm>
            <a:off x="7147800" y="1225080"/>
            <a:ext cx="8640" cy="0"/>
          </a:xfrm>
          <a:prstGeom prst="line">
            <a:avLst/>
          </a:prstGeom>
          <a:ln w="54000">
            <a:solidFill>
              <a:srgbClr val="ff0000"/>
            </a:solidFill>
            <a:round/>
          </a:ln>
        </p:spPr>
        <p:style>
          <a:lnRef idx="0"/>
          <a:fillRef idx="0"/>
          <a:effectRef idx="0"/>
          <a:fontRef idx="minor"/>
        </p:style>
      </p:sp>
      <p:sp>
        <p:nvSpPr>
          <p:cNvPr id="571" name="Line 13"/>
          <p:cNvSpPr/>
          <p:nvPr/>
        </p:nvSpPr>
        <p:spPr>
          <a:xfrm flipV="1">
            <a:off x="7156440" y="1216080"/>
            <a:ext cx="0" cy="9000"/>
          </a:xfrm>
          <a:prstGeom prst="line">
            <a:avLst/>
          </a:prstGeom>
          <a:ln w="54000">
            <a:solidFill>
              <a:srgbClr val="ff0000"/>
            </a:solidFill>
            <a:round/>
          </a:ln>
        </p:spPr>
        <p:style>
          <a:lnRef idx="0"/>
          <a:fillRef idx="0"/>
          <a:effectRef idx="0"/>
          <a:fontRef idx="minor"/>
        </p:style>
      </p:sp>
      <p:sp>
        <p:nvSpPr>
          <p:cNvPr id="572" name="Line 14"/>
          <p:cNvSpPr/>
          <p:nvPr/>
        </p:nvSpPr>
        <p:spPr>
          <a:xfrm flipV="1">
            <a:off x="6939360" y="981720"/>
            <a:ext cx="9000" cy="8640"/>
          </a:xfrm>
          <a:prstGeom prst="line">
            <a:avLst/>
          </a:prstGeom>
          <a:ln w="54000">
            <a:solidFill>
              <a:srgbClr val="ff0000"/>
            </a:solidFill>
            <a:round/>
          </a:ln>
        </p:spPr>
        <p:style>
          <a:lnRef idx="0"/>
          <a:fillRef idx="0"/>
          <a:effectRef idx="0"/>
          <a:fontRef idx="minor"/>
        </p:style>
      </p:sp>
      <p:sp>
        <p:nvSpPr>
          <p:cNvPr id="573" name="Line 15"/>
          <p:cNvSpPr/>
          <p:nvPr/>
        </p:nvSpPr>
        <p:spPr>
          <a:xfrm flipV="1">
            <a:off x="6948360" y="964440"/>
            <a:ext cx="8640" cy="17280"/>
          </a:xfrm>
          <a:prstGeom prst="line">
            <a:avLst/>
          </a:prstGeom>
          <a:ln w="54000">
            <a:solidFill>
              <a:srgbClr val="ff0000"/>
            </a:solidFill>
            <a:round/>
          </a:ln>
        </p:spPr>
        <p:style>
          <a:lnRef idx="0"/>
          <a:fillRef idx="0"/>
          <a:effectRef idx="0"/>
          <a:fontRef idx="minor"/>
        </p:style>
      </p:sp>
      <p:sp>
        <p:nvSpPr>
          <p:cNvPr id="574" name="Line 16"/>
          <p:cNvSpPr/>
          <p:nvPr/>
        </p:nvSpPr>
        <p:spPr>
          <a:xfrm flipV="1">
            <a:off x="6957000" y="955800"/>
            <a:ext cx="8640" cy="8640"/>
          </a:xfrm>
          <a:prstGeom prst="line">
            <a:avLst/>
          </a:prstGeom>
          <a:ln w="54000">
            <a:solidFill>
              <a:srgbClr val="ff0000"/>
            </a:solidFill>
            <a:round/>
          </a:ln>
        </p:spPr>
        <p:style>
          <a:lnRef idx="0"/>
          <a:fillRef idx="0"/>
          <a:effectRef idx="0"/>
          <a:fontRef idx="minor"/>
        </p:style>
      </p:sp>
      <p:sp>
        <p:nvSpPr>
          <p:cNvPr id="575" name="Line 17"/>
          <p:cNvSpPr/>
          <p:nvPr/>
        </p:nvSpPr>
        <p:spPr>
          <a:xfrm flipV="1">
            <a:off x="6965640" y="946800"/>
            <a:ext cx="8640" cy="9000"/>
          </a:xfrm>
          <a:prstGeom prst="line">
            <a:avLst/>
          </a:prstGeom>
          <a:ln w="54000">
            <a:solidFill>
              <a:srgbClr val="ff0000"/>
            </a:solidFill>
            <a:round/>
          </a:ln>
        </p:spPr>
        <p:style>
          <a:lnRef idx="0"/>
          <a:fillRef idx="0"/>
          <a:effectRef idx="0"/>
          <a:fontRef idx="minor"/>
        </p:style>
      </p:sp>
      <p:sp>
        <p:nvSpPr>
          <p:cNvPr id="576" name="Line 18"/>
          <p:cNvSpPr/>
          <p:nvPr/>
        </p:nvSpPr>
        <p:spPr>
          <a:xfrm>
            <a:off x="6974280" y="946800"/>
            <a:ext cx="17280" cy="0"/>
          </a:xfrm>
          <a:prstGeom prst="line">
            <a:avLst/>
          </a:prstGeom>
          <a:ln w="54000">
            <a:solidFill>
              <a:srgbClr val="ff0000"/>
            </a:solidFill>
            <a:round/>
          </a:ln>
        </p:spPr>
        <p:style>
          <a:lnRef idx="0"/>
          <a:fillRef idx="0"/>
          <a:effectRef idx="0"/>
          <a:fontRef idx="minor"/>
        </p:style>
      </p:sp>
      <p:sp>
        <p:nvSpPr>
          <p:cNvPr id="577" name="Line 19"/>
          <p:cNvSpPr/>
          <p:nvPr/>
        </p:nvSpPr>
        <p:spPr>
          <a:xfrm>
            <a:off x="6991560" y="946800"/>
            <a:ext cx="25920" cy="9000"/>
          </a:xfrm>
          <a:prstGeom prst="line">
            <a:avLst/>
          </a:prstGeom>
          <a:ln w="54000">
            <a:solidFill>
              <a:srgbClr val="ff0000"/>
            </a:solidFill>
            <a:round/>
          </a:ln>
        </p:spPr>
        <p:style>
          <a:lnRef idx="0"/>
          <a:fillRef idx="0"/>
          <a:effectRef idx="0"/>
          <a:fontRef idx="minor"/>
        </p:style>
      </p:sp>
      <p:sp>
        <p:nvSpPr>
          <p:cNvPr id="578" name="Line 20"/>
          <p:cNvSpPr/>
          <p:nvPr/>
        </p:nvSpPr>
        <p:spPr>
          <a:xfrm>
            <a:off x="7017480" y="955800"/>
            <a:ext cx="52200" cy="17280"/>
          </a:xfrm>
          <a:prstGeom prst="line">
            <a:avLst/>
          </a:prstGeom>
          <a:ln w="54000">
            <a:solidFill>
              <a:srgbClr val="ff0000"/>
            </a:solidFill>
            <a:round/>
          </a:ln>
        </p:spPr>
        <p:style>
          <a:lnRef idx="0"/>
          <a:fillRef idx="0"/>
          <a:effectRef idx="0"/>
          <a:fontRef idx="minor"/>
        </p:style>
      </p:sp>
      <p:sp>
        <p:nvSpPr>
          <p:cNvPr id="579" name="Line 21"/>
          <p:cNvSpPr/>
          <p:nvPr/>
        </p:nvSpPr>
        <p:spPr>
          <a:xfrm>
            <a:off x="7069680" y="973080"/>
            <a:ext cx="43200" cy="34560"/>
          </a:xfrm>
          <a:prstGeom prst="line">
            <a:avLst/>
          </a:prstGeom>
          <a:ln w="54000">
            <a:solidFill>
              <a:srgbClr val="ff0000"/>
            </a:solidFill>
            <a:round/>
          </a:ln>
        </p:spPr>
        <p:style>
          <a:lnRef idx="0"/>
          <a:fillRef idx="0"/>
          <a:effectRef idx="0"/>
          <a:fontRef idx="minor"/>
        </p:style>
      </p:sp>
      <p:sp>
        <p:nvSpPr>
          <p:cNvPr id="580" name="Line 22"/>
          <p:cNvSpPr/>
          <p:nvPr/>
        </p:nvSpPr>
        <p:spPr>
          <a:xfrm>
            <a:off x="7112880" y="1007640"/>
            <a:ext cx="34920" cy="87120"/>
          </a:xfrm>
          <a:prstGeom prst="line">
            <a:avLst/>
          </a:prstGeom>
          <a:ln w="54000">
            <a:solidFill>
              <a:srgbClr val="ff0000"/>
            </a:solidFill>
            <a:round/>
          </a:ln>
        </p:spPr>
        <p:style>
          <a:lnRef idx="0"/>
          <a:fillRef idx="0"/>
          <a:effectRef idx="0"/>
          <a:fontRef idx="minor"/>
        </p:style>
      </p:sp>
      <p:sp>
        <p:nvSpPr>
          <p:cNvPr id="581" name="Line 23"/>
          <p:cNvSpPr/>
          <p:nvPr/>
        </p:nvSpPr>
        <p:spPr>
          <a:xfrm>
            <a:off x="7147800" y="1094760"/>
            <a:ext cx="0" cy="25920"/>
          </a:xfrm>
          <a:prstGeom prst="line">
            <a:avLst/>
          </a:prstGeom>
          <a:ln w="54000">
            <a:solidFill>
              <a:srgbClr val="ff0000"/>
            </a:solidFill>
            <a:round/>
          </a:ln>
        </p:spPr>
        <p:style>
          <a:lnRef idx="0"/>
          <a:fillRef idx="0"/>
          <a:effectRef idx="0"/>
          <a:fontRef idx="minor"/>
        </p:style>
      </p:sp>
      <p:sp>
        <p:nvSpPr>
          <p:cNvPr id="582" name="Line 24"/>
          <p:cNvSpPr/>
          <p:nvPr/>
        </p:nvSpPr>
        <p:spPr>
          <a:xfrm flipH="1">
            <a:off x="7121520" y="1120680"/>
            <a:ext cx="26280" cy="34920"/>
          </a:xfrm>
          <a:prstGeom prst="line">
            <a:avLst/>
          </a:prstGeom>
          <a:ln w="54000">
            <a:solidFill>
              <a:srgbClr val="ff0000"/>
            </a:solidFill>
            <a:round/>
          </a:ln>
        </p:spPr>
        <p:style>
          <a:lnRef idx="0"/>
          <a:fillRef idx="0"/>
          <a:effectRef idx="0"/>
          <a:fontRef idx="minor"/>
        </p:style>
      </p:sp>
      <p:sp>
        <p:nvSpPr>
          <p:cNvPr id="583" name="Line 25"/>
          <p:cNvSpPr/>
          <p:nvPr/>
        </p:nvSpPr>
        <p:spPr>
          <a:xfrm flipH="1">
            <a:off x="7112880" y="1155600"/>
            <a:ext cx="8640" cy="8640"/>
          </a:xfrm>
          <a:prstGeom prst="line">
            <a:avLst/>
          </a:prstGeom>
          <a:ln w="54000">
            <a:solidFill>
              <a:srgbClr val="ff0000"/>
            </a:solidFill>
            <a:round/>
          </a:ln>
        </p:spPr>
        <p:style>
          <a:lnRef idx="0"/>
          <a:fillRef idx="0"/>
          <a:effectRef idx="0"/>
          <a:fontRef idx="minor"/>
        </p:style>
      </p:sp>
      <p:sp>
        <p:nvSpPr>
          <p:cNvPr id="584" name="Line 26"/>
          <p:cNvSpPr/>
          <p:nvPr/>
        </p:nvSpPr>
        <p:spPr>
          <a:xfrm flipH="1">
            <a:off x="7061040" y="1164240"/>
            <a:ext cx="51840" cy="43200"/>
          </a:xfrm>
          <a:prstGeom prst="line">
            <a:avLst/>
          </a:prstGeom>
          <a:ln w="54000">
            <a:solidFill>
              <a:srgbClr val="ff0000"/>
            </a:solidFill>
            <a:round/>
          </a:ln>
        </p:spPr>
        <p:style>
          <a:lnRef idx="0"/>
          <a:fillRef idx="0"/>
          <a:effectRef idx="0"/>
          <a:fontRef idx="minor"/>
        </p:style>
      </p:sp>
      <p:sp>
        <p:nvSpPr>
          <p:cNvPr id="585" name="Line 27"/>
          <p:cNvSpPr/>
          <p:nvPr/>
        </p:nvSpPr>
        <p:spPr>
          <a:xfrm flipH="1">
            <a:off x="7026120" y="1207440"/>
            <a:ext cx="34920" cy="52200"/>
          </a:xfrm>
          <a:prstGeom prst="line">
            <a:avLst/>
          </a:prstGeom>
          <a:ln w="54000">
            <a:solidFill>
              <a:srgbClr val="ff0000"/>
            </a:solidFill>
            <a:round/>
          </a:ln>
        </p:spPr>
        <p:style>
          <a:lnRef idx="0"/>
          <a:fillRef idx="0"/>
          <a:effectRef idx="0"/>
          <a:fontRef idx="minor"/>
        </p:style>
      </p:sp>
      <p:sp>
        <p:nvSpPr>
          <p:cNvPr id="586" name="Line 28"/>
          <p:cNvSpPr/>
          <p:nvPr/>
        </p:nvSpPr>
        <p:spPr>
          <a:xfrm>
            <a:off x="7026120" y="1259640"/>
            <a:ext cx="9000" cy="0"/>
          </a:xfrm>
          <a:prstGeom prst="line">
            <a:avLst/>
          </a:prstGeom>
          <a:ln w="54000">
            <a:solidFill>
              <a:srgbClr val="ff0000"/>
            </a:solidFill>
            <a:round/>
          </a:ln>
        </p:spPr>
        <p:style>
          <a:lnRef idx="0"/>
          <a:fillRef idx="0"/>
          <a:effectRef idx="0"/>
          <a:fontRef idx="minor"/>
        </p:style>
      </p:sp>
      <p:sp>
        <p:nvSpPr>
          <p:cNvPr id="587" name="Line 29"/>
          <p:cNvSpPr/>
          <p:nvPr/>
        </p:nvSpPr>
        <p:spPr>
          <a:xfrm>
            <a:off x="7035120" y="1259640"/>
            <a:ext cx="69120" cy="17280"/>
          </a:xfrm>
          <a:prstGeom prst="line">
            <a:avLst/>
          </a:prstGeom>
          <a:ln w="54000">
            <a:solidFill>
              <a:srgbClr val="ff0000"/>
            </a:solidFill>
            <a:round/>
          </a:ln>
        </p:spPr>
        <p:style>
          <a:lnRef idx="0"/>
          <a:fillRef idx="0"/>
          <a:effectRef idx="0"/>
          <a:fontRef idx="minor"/>
        </p:style>
      </p:sp>
      <p:sp>
        <p:nvSpPr>
          <p:cNvPr id="588" name="Line 30"/>
          <p:cNvSpPr/>
          <p:nvPr/>
        </p:nvSpPr>
        <p:spPr>
          <a:xfrm>
            <a:off x="7104240" y="1276920"/>
            <a:ext cx="26280" cy="9000"/>
          </a:xfrm>
          <a:prstGeom prst="line">
            <a:avLst/>
          </a:prstGeom>
          <a:ln w="54000">
            <a:solidFill>
              <a:srgbClr val="ff0000"/>
            </a:solidFill>
            <a:round/>
          </a:ln>
        </p:spPr>
        <p:style>
          <a:lnRef idx="0"/>
          <a:fillRef idx="0"/>
          <a:effectRef idx="0"/>
          <a:fontRef idx="minor"/>
        </p:style>
      </p:sp>
      <p:sp>
        <p:nvSpPr>
          <p:cNvPr id="589" name="Line 31"/>
          <p:cNvSpPr/>
          <p:nvPr/>
        </p:nvSpPr>
        <p:spPr>
          <a:xfrm>
            <a:off x="7130520" y="1285920"/>
            <a:ext cx="60480" cy="34560"/>
          </a:xfrm>
          <a:prstGeom prst="line">
            <a:avLst/>
          </a:prstGeom>
          <a:ln w="54000">
            <a:solidFill>
              <a:srgbClr val="ff0000"/>
            </a:solidFill>
            <a:round/>
          </a:ln>
        </p:spPr>
        <p:style>
          <a:lnRef idx="0"/>
          <a:fillRef idx="0"/>
          <a:effectRef idx="0"/>
          <a:fontRef idx="minor"/>
        </p:style>
      </p:sp>
      <p:sp>
        <p:nvSpPr>
          <p:cNvPr id="590" name="Line 32"/>
          <p:cNvSpPr/>
          <p:nvPr/>
        </p:nvSpPr>
        <p:spPr>
          <a:xfrm>
            <a:off x="7191000" y="1320480"/>
            <a:ext cx="0" cy="25920"/>
          </a:xfrm>
          <a:prstGeom prst="line">
            <a:avLst/>
          </a:prstGeom>
          <a:ln w="54000">
            <a:solidFill>
              <a:srgbClr val="ff0000"/>
            </a:solidFill>
            <a:round/>
          </a:ln>
        </p:spPr>
        <p:style>
          <a:lnRef idx="0"/>
          <a:fillRef idx="0"/>
          <a:effectRef idx="0"/>
          <a:fontRef idx="minor"/>
        </p:style>
      </p:sp>
      <p:sp>
        <p:nvSpPr>
          <p:cNvPr id="591" name="Line 33"/>
          <p:cNvSpPr/>
          <p:nvPr/>
        </p:nvSpPr>
        <p:spPr>
          <a:xfrm flipH="1">
            <a:off x="7173720" y="1346400"/>
            <a:ext cx="17280" cy="26280"/>
          </a:xfrm>
          <a:prstGeom prst="line">
            <a:avLst/>
          </a:prstGeom>
          <a:ln w="54000">
            <a:solidFill>
              <a:srgbClr val="ff0000"/>
            </a:solidFill>
            <a:round/>
          </a:ln>
        </p:spPr>
        <p:style>
          <a:lnRef idx="0"/>
          <a:fillRef idx="0"/>
          <a:effectRef idx="0"/>
          <a:fontRef idx="minor"/>
        </p:style>
      </p:sp>
      <p:sp>
        <p:nvSpPr>
          <p:cNvPr id="592" name="Line 34"/>
          <p:cNvSpPr/>
          <p:nvPr/>
        </p:nvSpPr>
        <p:spPr>
          <a:xfrm flipH="1">
            <a:off x="7000200" y="1372680"/>
            <a:ext cx="173520" cy="147600"/>
          </a:xfrm>
          <a:prstGeom prst="line">
            <a:avLst/>
          </a:prstGeom>
          <a:ln w="54000">
            <a:solidFill>
              <a:srgbClr val="ff0000"/>
            </a:solidFill>
            <a:round/>
          </a:ln>
        </p:spPr>
        <p:style>
          <a:lnRef idx="0"/>
          <a:fillRef idx="0"/>
          <a:effectRef idx="0"/>
          <a:fontRef idx="minor"/>
        </p:style>
      </p:sp>
      <p:sp>
        <p:nvSpPr>
          <p:cNvPr id="593" name="Line 35"/>
          <p:cNvSpPr/>
          <p:nvPr/>
        </p:nvSpPr>
        <p:spPr>
          <a:xfrm>
            <a:off x="7000200" y="1520280"/>
            <a:ext cx="8640" cy="0"/>
          </a:xfrm>
          <a:prstGeom prst="line">
            <a:avLst/>
          </a:prstGeom>
          <a:ln w="54000">
            <a:solidFill>
              <a:srgbClr val="ff0000"/>
            </a:solidFill>
            <a:round/>
          </a:ln>
        </p:spPr>
        <p:style>
          <a:lnRef idx="0"/>
          <a:fillRef idx="0"/>
          <a:effectRef idx="0"/>
          <a:fontRef idx="minor"/>
        </p:style>
      </p:sp>
      <p:sp>
        <p:nvSpPr>
          <p:cNvPr id="594" name="Line 36"/>
          <p:cNvSpPr/>
          <p:nvPr/>
        </p:nvSpPr>
        <p:spPr>
          <a:xfrm>
            <a:off x="7008840" y="1520280"/>
            <a:ext cx="17280" cy="0"/>
          </a:xfrm>
          <a:prstGeom prst="line">
            <a:avLst/>
          </a:prstGeom>
          <a:ln w="54000">
            <a:solidFill>
              <a:srgbClr val="ff0000"/>
            </a:solidFill>
            <a:round/>
          </a:ln>
        </p:spPr>
        <p:style>
          <a:lnRef idx="0"/>
          <a:fillRef idx="0"/>
          <a:effectRef idx="0"/>
          <a:fontRef idx="minor"/>
        </p:style>
      </p:sp>
      <p:sp>
        <p:nvSpPr>
          <p:cNvPr id="595" name="Line 37"/>
          <p:cNvSpPr/>
          <p:nvPr/>
        </p:nvSpPr>
        <p:spPr>
          <a:xfrm>
            <a:off x="7026120" y="1520280"/>
            <a:ext cx="95400" cy="0"/>
          </a:xfrm>
          <a:prstGeom prst="line">
            <a:avLst/>
          </a:prstGeom>
          <a:ln w="54000">
            <a:solidFill>
              <a:srgbClr val="ff0000"/>
            </a:solidFill>
            <a:round/>
          </a:ln>
        </p:spPr>
        <p:style>
          <a:lnRef idx="0"/>
          <a:fillRef idx="0"/>
          <a:effectRef idx="0"/>
          <a:fontRef idx="minor"/>
        </p:style>
      </p:sp>
      <p:sp>
        <p:nvSpPr>
          <p:cNvPr id="596" name="Line 38"/>
          <p:cNvSpPr/>
          <p:nvPr/>
        </p:nvSpPr>
        <p:spPr>
          <a:xfrm flipV="1">
            <a:off x="7121520" y="1511640"/>
            <a:ext cx="156240" cy="8640"/>
          </a:xfrm>
          <a:prstGeom prst="line">
            <a:avLst/>
          </a:prstGeom>
          <a:ln w="54000">
            <a:solidFill>
              <a:srgbClr val="ff0000"/>
            </a:solidFill>
            <a:round/>
          </a:ln>
        </p:spPr>
        <p:style>
          <a:lnRef idx="0"/>
          <a:fillRef idx="0"/>
          <a:effectRef idx="0"/>
          <a:fontRef idx="minor"/>
        </p:style>
      </p:sp>
      <p:sp>
        <p:nvSpPr>
          <p:cNvPr id="597" name="Line 39"/>
          <p:cNvSpPr/>
          <p:nvPr/>
        </p:nvSpPr>
        <p:spPr>
          <a:xfrm flipV="1">
            <a:off x="7277760" y="1442160"/>
            <a:ext cx="34920" cy="69480"/>
          </a:xfrm>
          <a:prstGeom prst="line">
            <a:avLst/>
          </a:prstGeom>
          <a:ln w="54000">
            <a:solidFill>
              <a:srgbClr val="ff0000"/>
            </a:solidFill>
            <a:round/>
          </a:ln>
        </p:spPr>
        <p:style>
          <a:lnRef idx="0"/>
          <a:fillRef idx="0"/>
          <a:effectRef idx="0"/>
          <a:fontRef idx="minor"/>
        </p:style>
      </p:sp>
      <p:sp>
        <p:nvSpPr>
          <p:cNvPr id="598" name="Line 40"/>
          <p:cNvSpPr/>
          <p:nvPr/>
        </p:nvSpPr>
        <p:spPr>
          <a:xfrm flipV="1">
            <a:off x="7312680" y="1311840"/>
            <a:ext cx="34560" cy="130320"/>
          </a:xfrm>
          <a:prstGeom prst="line">
            <a:avLst/>
          </a:prstGeom>
          <a:ln w="54000">
            <a:solidFill>
              <a:srgbClr val="ff0000"/>
            </a:solidFill>
            <a:round/>
          </a:ln>
        </p:spPr>
        <p:style>
          <a:lnRef idx="0"/>
          <a:fillRef idx="0"/>
          <a:effectRef idx="0"/>
          <a:fontRef idx="minor"/>
        </p:style>
      </p:sp>
      <p:sp>
        <p:nvSpPr>
          <p:cNvPr id="599" name="Line 41"/>
          <p:cNvSpPr/>
          <p:nvPr/>
        </p:nvSpPr>
        <p:spPr>
          <a:xfrm flipV="1">
            <a:off x="7347240" y="1103400"/>
            <a:ext cx="25920" cy="208440"/>
          </a:xfrm>
          <a:prstGeom prst="line">
            <a:avLst/>
          </a:prstGeom>
          <a:ln w="54000">
            <a:solidFill>
              <a:srgbClr val="ff0000"/>
            </a:solidFill>
            <a:round/>
          </a:ln>
        </p:spPr>
        <p:style>
          <a:lnRef idx="0"/>
          <a:fillRef idx="0"/>
          <a:effectRef idx="0"/>
          <a:fontRef idx="minor"/>
        </p:style>
      </p:sp>
      <p:sp>
        <p:nvSpPr>
          <p:cNvPr id="600" name="Line 42"/>
          <p:cNvSpPr/>
          <p:nvPr/>
        </p:nvSpPr>
        <p:spPr>
          <a:xfrm flipH="1" flipV="1">
            <a:off x="7364520" y="894960"/>
            <a:ext cx="8640" cy="208440"/>
          </a:xfrm>
          <a:prstGeom prst="line">
            <a:avLst/>
          </a:prstGeom>
          <a:ln w="54000">
            <a:solidFill>
              <a:srgbClr val="ff0000"/>
            </a:solidFill>
            <a:round/>
          </a:ln>
        </p:spPr>
        <p:style>
          <a:lnRef idx="0"/>
          <a:fillRef idx="0"/>
          <a:effectRef idx="0"/>
          <a:fontRef idx="minor"/>
        </p:style>
      </p:sp>
      <p:sp>
        <p:nvSpPr>
          <p:cNvPr id="601" name="Line 43"/>
          <p:cNvSpPr/>
          <p:nvPr/>
        </p:nvSpPr>
        <p:spPr>
          <a:xfrm flipH="1" flipV="1">
            <a:off x="7329960" y="747000"/>
            <a:ext cx="34560" cy="147960"/>
          </a:xfrm>
          <a:prstGeom prst="line">
            <a:avLst/>
          </a:prstGeom>
          <a:ln w="54000">
            <a:solidFill>
              <a:srgbClr val="ff0000"/>
            </a:solidFill>
            <a:round/>
          </a:ln>
        </p:spPr>
        <p:style>
          <a:lnRef idx="0"/>
          <a:fillRef idx="0"/>
          <a:effectRef idx="0"/>
          <a:fontRef idx="minor"/>
        </p:style>
      </p:sp>
      <p:sp>
        <p:nvSpPr>
          <p:cNvPr id="602" name="Line 44"/>
          <p:cNvSpPr/>
          <p:nvPr/>
        </p:nvSpPr>
        <p:spPr>
          <a:xfrm flipH="1" flipV="1">
            <a:off x="7269120" y="668880"/>
            <a:ext cx="60840" cy="78120"/>
          </a:xfrm>
          <a:prstGeom prst="line">
            <a:avLst/>
          </a:prstGeom>
          <a:ln w="54000">
            <a:solidFill>
              <a:srgbClr val="ff0000"/>
            </a:solidFill>
            <a:round/>
          </a:ln>
        </p:spPr>
        <p:style>
          <a:lnRef idx="0"/>
          <a:fillRef idx="0"/>
          <a:effectRef idx="0"/>
          <a:fontRef idx="minor"/>
        </p:style>
      </p:sp>
      <p:sp>
        <p:nvSpPr>
          <p:cNvPr id="603" name="Line 45"/>
          <p:cNvSpPr/>
          <p:nvPr/>
        </p:nvSpPr>
        <p:spPr>
          <a:xfrm flipH="1" flipV="1">
            <a:off x="7217280" y="660240"/>
            <a:ext cx="51840" cy="8640"/>
          </a:xfrm>
          <a:prstGeom prst="line">
            <a:avLst/>
          </a:prstGeom>
          <a:ln w="54000">
            <a:solidFill>
              <a:srgbClr val="ff0000"/>
            </a:solidFill>
            <a:round/>
          </a:ln>
        </p:spPr>
        <p:style>
          <a:lnRef idx="0"/>
          <a:fillRef idx="0"/>
          <a:effectRef idx="0"/>
          <a:fontRef idx="minor"/>
        </p:style>
      </p:sp>
      <p:sp>
        <p:nvSpPr>
          <p:cNvPr id="604" name="Line 46"/>
          <p:cNvSpPr/>
          <p:nvPr/>
        </p:nvSpPr>
        <p:spPr>
          <a:xfrm flipH="1">
            <a:off x="7095600" y="660240"/>
            <a:ext cx="121680" cy="43560"/>
          </a:xfrm>
          <a:prstGeom prst="line">
            <a:avLst/>
          </a:prstGeom>
          <a:ln w="54000">
            <a:solidFill>
              <a:srgbClr val="ff0000"/>
            </a:solidFill>
            <a:round/>
          </a:ln>
        </p:spPr>
        <p:style>
          <a:lnRef idx="0"/>
          <a:fillRef idx="0"/>
          <a:effectRef idx="0"/>
          <a:fontRef idx="minor"/>
        </p:style>
      </p:sp>
      <p:sp>
        <p:nvSpPr>
          <p:cNvPr id="605" name="Line 47"/>
          <p:cNvSpPr/>
          <p:nvPr/>
        </p:nvSpPr>
        <p:spPr>
          <a:xfrm flipH="1">
            <a:off x="6930720" y="703800"/>
            <a:ext cx="164880" cy="104040"/>
          </a:xfrm>
          <a:prstGeom prst="line">
            <a:avLst/>
          </a:prstGeom>
          <a:ln w="54000">
            <a:solidFill>
              <a:srgbClr val="ff0000"/>
            </a:solidFill>
            <a:round/>
          </a:ln>
        </p:spPr>
        <p:style>
          <a:lnRef idx="0"/>
          <a:fillRef idx="0"/>
          <a:effectRef idx="0"/>
          <a:fontRef idx="minor"/>
        </p:style>
      </p:sp>
      <p:sp>
        <p:nvSpPr>
          <p:cNvPr id="606" name="Line 48"/>
          <p:cNvSpPr/>
          <p:nvPr/>
        </p:nvSpPr>
        <p:spPr>
          <a:xfrm flipH="1">
            <a:off x="6843960" y="807840"/>
            <a:ext cx="86760" cy="113040"/>
          </a:xfrm>
          <a:prstGeom prst="line">
            <a:avLst/>
          </a:prstGeom>
          <a:ln w="54000">
            <a:solidFill>
              <a:srgbClr val="ff0000"/>
            </a:solidFill>
            <a:round/>
          </a:ln>
        </p:spPr>
        <p:style>
          <a:lnRef idx="0"/>
          <a:fillRef idx="0"/>
          <a:effectRef idx="0"/>
          <a:fontRef idx="minor"/>
        </p:style>
      </p:sp>
      <p:sp>
        <p:nvSpPr>
          <p:cNvPr id="607" name="Line 49"/>
          <p:cNvSpPr/>
          <p:nvPr/>
        </p:nvSpPr>
        <p:spPr>
          <a:xfrm flipH="1">
            <a:off x="6826680" y="920880"/>
            <a:ext cx="17280" cy="156240"/>
          </a:xfrm>
          <a:prstGeom prst="line">
            <a:avLst/>
          </a:prstGeom>
          <a:ln w="54000">
            <a:solidFill>
              <a:srgbClr val="ff0000"/>
            </a:solidFill>
            <a:round/>
          </a:ln>
        </p:spPr>
        <p:style>
          <a:lnRef idx="0"/>
          <a:fillRef idx="0"/>
          <a:effectRef idx="0"/>
          <a:fontRef idx="minor"/>
        </p:style>
      </p:sp>
      <p:sp>
        <p:nvSpPr>
          <p:cNvPr id="608" name="Line 50"/>
          <p:cNvSpPr/>
          <p:nvPr/>
        </p:nvSpPr>
        <p:spPr>
          <a:xfrm>
            <a:off x="6826680" y="1077120"/>
            <a:ext cx="8640" cy="130320"/>
          </a:xfrm>
          <a:prstGeom prst="line">
            <a:avLst/>
          </a:prstGeom>
          <a:ln w="54000">
            <a:solidFill>
              <a:srgbClr val="ff0000"/>
            </a:solidFill>
            <a:round/>
          </a:ln>
        </p:spPr>
        <p:style>
          <a:lnRef idx="0"/>
          <a:fillRef idx="0"/>
          <a:effectRef idx="0"/>
          <a:fontRef idx="minor"/>
        </p:style>
      </p:sp>
      <p:sp>
        <p:nvSpPr>
          <p:cNvPr id="609" name="Line 51"/>
          <p:cNvSpPr/>
          <p:nvPr/>
        </p:nvSpPr>
        <p:spPr>
          <a:xfrm>
            <a:off x="6835320" y="1207440"/>
            <a:ext cx="17640" cy="78480"/>
          </a:xfrm>
          <a:prstGeom prst="line">
            <a:avLst/>
          </a:prstGeom>
          <a:ln w="54000">
            <a:solidFill>
              <a:srgbClr val="ff0000"/>
            </a:solidFill>
            <a:round/>
          </a:ln>
        </p:spPr>
        <p:style>
          <a:lnRef idx="0"/>
          <a:fillRef idx="0"/>
          <a:effectRef idx="0"/>
          <a:fontRef idx="minor"/>
        </p:style>
      </p:sp>
      <p:sp>
        <p:nvSpPr>
          <p:cNvPr id="610" name="Line 52"/>
          <p:cNvSpPr/>
          <p:nvPr/>
        </p:nvSpPr>
        <p:spPr>
          <a:xfrm>
            <a:off x="6852960" y="1285920"/>
            <a:ext cx="51840" cy="104040"/>
          </a:xfrm>
          <a:prstGeom prst="line">
            <a:avLst/>
          </a:prstGeom>
          <a:ln w="54000">
            <a:solidFill>
              <a:srgbClr val="ff0000"/>
            </a:solidFill>
            <a:round/>
          </a:ln>
        </p:spPr>
        <p:style>
          <a:lnRef idx="0"/>
          <a:fillRef idx="0"/>
          <a:effectRef idx="0"/>
          <a:fontRef idx="minor"/>
        </p:style>
      </p:sp>
      <p:sp>
        <p:nvSpPr>
          <p:cNvPr id="611" name="Line 53"/>
          <p:cNvSpPr/>
          <p:nvPr/>
        </p:nvSpPr>
        <p:spPr>
          <a:xfrm>
            <a:off x="6904800" y="1389960"/>
            <a:ext cx="60840" cy="52200"/>
          </a:xfrm>
          <a:prstGeom prst="line">
            <a:avLst/>
          </a:prstGeom>
          <a:ln w="54000">
            <a:solidFill>
              <a:srgbClr val="ff0000"/>
            </a:solidFill>
            <a:round/>
          </a:ln>
        </p:spPr>
        <p:style>
          <a:lnRef idx="0"/>
          <a:fillRef idx="0"/>
          <a:effectRef idx="0"/>
          <a:fontRef idx="minor"/>
        </p:style>
      </p:sp>
      <p:sp>
        <p:nvSpPr>
          <p:cNvPr id="612" name="Line 54"/>
          <p:cNvSpPr/>
          <p:nvPr/>
        </p:nvSpPr>
        <p:spPr>
          <a:xfrm>
            <a:off x="6965640" y="1442160"/>
            <a:ext cx="51840" cy="34560"/>
          </a:xfrm>
          <a:prstGeom prst="line">
            <a:avLst/>
          </a:prstGeom>
          <a:ln w="54000">
            <a:solidFill>
              <a:srgbClr val="ff0000"/>
            </a:solidFill>
            <a:round/>
          </a:ln>
        </p:spPr>
        <p:style>
          <a:lnRef idx="0"/>
          <a:fillRef idx="0"/>
          <a:effectRef idx="0"/>
          <a:fontRef idx="minor"/>
        </p:style>
      </p:sp>
      <p:sp>
        <p:nvSpPr>
          <p:cNvPr id="613" name="Line 55"/>
          <p:cNvSpPr/>
          <p:nvPr/>
        </p:nvSpPr>
        <p:spPr>
          <a:xfrm>
            <a:off x="7017480" y="1476720"/>
            <a:ext cx="78120" cy="26280"/>
          </a:xfrm>
          <a:prstGeom prst="line">
            <a:avLst/>
          </a:prstGeom>
          <a:ln w="54000">
            <a:solidFill>
              <a:srgbClr val="ff0000"/>
            </a:solidFill>
            <a:round/>
          </a:ln>
        </p:spPr>
        <p:style>
          <a:lnRef idx="0"/>
          <a:fillRef idx="0"/>
          <a:effectRef idx="0"/>
          <a:fontRef idx="minor"/>
        </p:style>
      </p:sp>
      <p:sp>
        <p:nvSpPr>
          <p:cNvPr id="614" name="Line 56"/>
          <p:cNvSpPr/>
          <p:nvPr/>
        </p:nvSpPr>
        <p:spPr>
          <a:xfrm>
            <a:off x="6913440" y="2666880"/>
            <a:ext cx="8640" cy="0"/>
          </a:xfrm>
          <a:prstGeom prst="line">
            <a:avLst/>
          </a:prstGeom>
          <a:ln w="54000">
            <a:solidFill>
              <a:srgbClr val="ff0000"/>
            </a:solidFill>
            <a:round/>
          </a:ln>
        </p:spPr>
        <p:style>
          <a:lnRef idx="0"/>
          <a:fillRef idx="0"/>
          <a:effectRef idx="0"/>
          <a:fontRef idx="minor"/>
        </p:style>
      </p:sp>
      <p:sp>
        <p:nvSpPr>
          <p:cNvPr id="615" name="Line 57"/>
          <p:cNvSpPr/>
          <p:nvPr/>
        </p:nvSpPr>
        <p:spPr>
          <a:xfrm>
            <a:off x="6922080" y="2666880"/>
            <a:ext cx="26280" cy="9000"/>
          </a:xfrm>
          <a:prstGeom prst="line">
            <a:avLst/>
          </a:prstGeom>
          <a:ln w="54000">
            <a:solidFill>
              <a:srgbClr val="ff0000"/>
            </a:solidFill>
            <a:round/>
          </a:ln>
        </p:spPr>
        <p:style>
          <a:lnRef idx="0"/>
          <a:fillRef idx="0"/>
          <a:effectRef idx="0"/>
          <a:fontRef idx="minor"/>
        </p:style>
      </p:sp>
      <p:sp>
        <p:nvSpPr>
          <p:cNvPr id="616" name="Line 58"/>
          <p:cNvSpPr/>
          <p:nvPr/>
        </p:nvSpPr>
        <p:spPr>
          <a:xfrm>
            <a:off x="6948360" y="2675880"/>
            <a:ext cx="104040" cy="60840"/>
          </a:xfrm>
          <a:prstGeom prst="line">
            <a:avLst/>
          </a:prstGeom>
          <a:ln w="54000">
            <a:solidFill>
              <a:srgbClr val="ff0000"/>
            </a:solidFill>
            <a:round/>
          </a:ln>
        </p:spPr>
        <p:style>
          <a:lnRef idx="0"/>
          <a:fillRef idx="0"/>
          <a:effectRef idx="0"/>
          <a:fontRef idx="minor"/>
        </p:style>
      </p:sp>
      <p:sp>
        <p:nvSpPr>
          <p:cNvPr id="617" name="Line 59"/>
          <p:cNvSpPr/>
          <p:nvPr/>
        </p:nvSpPr>
        <p:spPr>
          <a:xfrm>
            <a:off x="7052400" y="2736720"/>
            <a:ext cx="86760" cy="78120"/>
          </a:xfrm>
          <a:prstGeom prst="line">
            <a:avLst/>
          </a:prstGeom>
          <a:ln w="54000">
            <a:solidFill>
              <a:srgbClr val="ff0000"/>
            </a:solidFill>
            <a:round/>
          </a:ln>
        </p:spPr>
        <p:style>
          <a:lnRef idx="0"/>
          <a:fillRef idx="0"/>
          <a:effectRef idx="0"/>
          <a:fontRef idx="minor"/>
        </p:style>
      </p:sp>
      <p:sp>
        <p:nvSpPr>
          <p:cNvPr id="618" name="Line 60"/>
          <p:cNvSpPr/>
          <p:nvPr/>
        </p:nvSpPr>
        <p:spPr>
          <a:xfrm>
            <a:off x="7139160" y="2814840"/>
            <a:ext cx="0" cy="52200"/>
          </a:xfrm>
          <a:prstGeom prst="line">
            <a:avLst/>
          </a:prstGeom>
          <a:ln w="54000">
            <a:solidFill>
              <a:srgbClr val="ff0000"/>
            </a:solidFill>
            <a:round/>
          </a:ln>
        </p:spPr>
        <p:style>
          <a:lnRef idx="0"/>
          <a:fillRef idx="0"/>
          <a:effectRef idx="0"/>
          <a:fontRef idx="minor"/>
        </p:style>
      </p:sp>
      <p:sp>
        <p:nvSpPr>
          <p:cNvPr id="619" name="Line 61"/>
          <p:cNvSpPr/>
          <p:nvPr/>
        </p:nvSpPr>
        <p:spPr>
          <a:xfrm flipH="1">
            <a:off x="7095600" y="2867040"/>
            <a:ext cx="43560" cy="17280"/>
          </a:xfrm>
          <a:prstGeom prst="line">
            <a:avLst/>
          </a:prstGeom>
          <a:ln w="54000">
            <a:solidFill>
              <a:srgbClr val="ff0000"/>
            </a:solidFill>
            <a:round/>
          </a:ln>
        </p:spPr>
        <p:style>
          <a:lnRef idx="0"/>
          <a:fillRef idx="0"/>
          <a:effectRef idx="0"/>
          <a:fontRef idx="minor"/>
        </p:style>
      </p:sp>
      <p:sp>
        <p:nvSpPr>
          <p:cNvPr id="620" name="Line 62"/>
          <p:cNvSpPr/>
          <p:nvPr/>
        </p:nvSpPr>
        <p:spPr>
          <a:xfrm flipH="1">
            <a:off x="7052400" y="2884320"/>
            <a:ext cx="43200" cy="0"/>
          </a:xfrm>
          <a:prstGeom prst="line">
            <a:avLst/>
          </a:prstGeom>
          <a:ln w="54000">
            <a:solidFill>
              <a:srgbClr val="ff0000"/>
            </a:solidFill>
            <a:round/>
          </a:ln>
        </p:spPr>
        <p:style>
          <a:lnRef idx="0"/>
          <a:fillRef idx="0"/>
          <a:effectRef idx="0"/>
          <a:fontRef idx="minor"/>
        </p:style>
      </p:sp>
      <p:sp>
        <p:nvSpPr>
          <p:cNvPr id="621" name="Line 63"/>
          <p:cNvSpPr/>
          <p:nvPr/>
        </p:nvSpPr>
        <p:spPr>
          <a:xfrm flipH="1">
            <a:off x="7043760" y="2884320"/>
            <a:ext cx="8640" cy="0"/>
          </a:xfrm>
          <a:prstGeom prst="line">
            <a:avLst/>
          </a:prstGeom>
          <a:ln w="54000">
            <a:solidFill>
              <a:srgbClr val="ff0000"/>
            </a:solidFill>
            <a:round/>
          </a:ln>
        </p:spPr>
        <p:style>
          <a:lnRef idx="0"/>
          <a:fillRef idx="0"/>
          <a:effectRef idx="0"/>
          <a:fontRef idx="minor"/>
        </p:style>
      </p:sp>
      <p:sp>
        <p:nvSpPr>
          <p:cNvPr id="622" name="Line 64"/>
          <p:cNvSpPr/>
          <p:nvPr/>
        </p:nvSpPr>
        <p:spPr>
          <a:xfrm>
            <a:off x="7043760" y="2884320"/>
            <a:ext cx="0" cy="8640"/>
          </a:xfrm>
          <a:prstGeom prst="line">
            <a:avLst/>
          </a:prstGeom>
          <a:ln w="54000">
            <a:solidFill>
              <a:srgbClr val="ff0000"/>
            </a:solidFill>
            <a:round/>
          </a:ln>
        </p:spPr>
        <p:style>
          <a:lnRef idx="0"/>
          <a:fillRef idx="0"/>
          <a:effectRef idx="0"/>
          <a:fontRef idx="minor"/>
        </p:style>
      </p:sp>
      <p:sp>
        <p:nvSpPr>
          <p:cNvPr id="623" name="Line 65"/>
          <p:cNvSpPr/>
          <p:nvPr/>
        </p:nvSpPr>
        <p:spPr>
          <a:xfrm>
            <a:off x="7043760" y="2892960"/>
            <a:ext cx="17280" cy="34560"/>
          </a:xfrm>
          <a:prstGeom prst="line">
            <a:avLst/>
          </a:prstGeom>
          <a:ln w="54000">
            <a:solidFill>
              <a:srgbClr val="ff0000"/>
            </a:solidFill>
            <a:round/>
          </a:ln>
        </p:spPr>
        <p:style>
          <a:lnRef idx="0"/>
          <a:fillRef idx="0"/>
          <a:effectRef idx="0"/>
          <a:fontRef idx="minor"/>
        </p:style>
      </p:sp>
      <p:sp>
        <p:nvSpPr>
          <p:cNvPr id="624" name="Line 66"/>
          <p:cNvSpPr/>
          <p:nvPr/>
        </p:nvSpPr>
        <p:spPr>
          <a:xfrm>
            <a:off x="7061040" y="2927520"/>
            <a:ext cx="17280" cy="26280"/>
          </a:xfrm>
          <a:prstGeom prst="line">
            <a:avLst/>
          </a:prstGeom>
          <a:ln w="54000">
            <a:solidFill>
              <a:srgbClr val="ff0000"/>
            </a:solidFill>
            <a:round/>
          </a:ln>
        </p:spPr>
        <p:style>
          <a:lnRef idx="0"/>
          <a:fillRef idx="0"/>
          <a:effectRef idx="0"/>
          <a:fontRef idx="minor"/>
        </p:style>
      </p:sp>
      <p:sp>
        <p:nvSpPr>
          <p:cNvPr id="625" name="Line 67"/>
          <p:cNvSpPr/>
          <p:nvPr/>
        </p:nvSpPr>
        <p:spPr>
          <a:xfrm>
            <a:off x="7078320" y="2953800"/>
            <a:ext cx="17280" cy="43560"/>
          </a:xfrm>
          <a:prstGeom prst="line">
            <a:avLst/>
          </a:prstGeom>
          <a:ln w="54000">
            <a:solidFill>
              <a:srgbClr val="ff0000"/>
            </a:solidFill>
            <a:round/>
          </a:ln>
        </p:spPr>
        <p:style>
          <a:lnRef idx="0"/>
          <a:fillRef idx="0"/>
          <a:effectRef idx="0"/>
          <a:fontRef idx="minor"/>
        </p:style>
      </p:sp>
      <p:sp>
        <p:nvSpPr>
          <p:cNvPr id="626" name="Line 68"/>
          <p:cNvSpPr/>
          <p:nvPr/>
        </p:nvSpPr>
        <p:spPr>
          <a:xfrm flipH="1">
            <a:off x="7078320" y="2997360"/>
            <a:ext cx="17280" cy="69480"/>
          </a:xfrm>
          <a:prstGeom prst="line">
            <a:avLst/>
          </a:prstGeom>
          <a:ln w="54000">
            <a:solidFill>
              <a:srgbClr val="ff0000"/>
            </a:solidFill>
            <a:round/>
          </a:ln>
        </p:spPr>
        <p:style>
          <a:lnRef idx="0"/>
          <a:fillRef idx="0"/>
          <a:effectRef idx="0"/>
          <a:fontRef idx="minor"/>
        </p:style>
      </p:sp>
      <p:sp>
        <p:nvSpPr>
          <p:cNvPr id="627" name="Line 69"/>
          <p:cNvSpPr/>
          <p:nvPr/>
        </p:nvSpPr>
        <p:spPr>
          <a:xfrm flipH="1">
            <a:off x="7043760" y="3066840"/>
            <a:ext cx="34560" cy="60480"/>
          </a:xfrm>
          <a:prstGeom prst="line">
            <a:avLst/>
          </a:prstGeom>
          <a:ln w="54000">
            <a:solidFill>
              <a:srgbClr val="ff0000"/>
            </a:solidFill>
            <a:round/>
          </a:ln>
        </p:spPr>
        <p:style>
          <a:lnRef idx="0"/>
          <a:fillRef idx="0"/>
          <a:effectRef idx="0"/>
          <a:fontRef idx="minor"/>
        </p:style>
      </p:sp>
      <p:sp>
        <p:nvSpPr>
          <p:cNvPr id="628" name="Line 70"/>
          <p:cNvSpPr/>
          <p:nvPr/>
        </p:nvSpPr>
        <p:spPr>
          <a:xfrm flipH="1">
            <a:off x="7008840" y="3127320"/>
            <a:ext cx="34920" cy="17640"/>
          </a:xfrm>
          <a:prstGeom prst="line">
            <a:avLst/>
          </a:prstGeom>
          <a:ln w="54000">
            <a:solidFill>
              <a:srgbClr val="ff0000"/>
            </a:solidFill>
            <a:round/>
          </a:ln>
        </p:spPr>
        <p:style>
          <a:lnRef idx="0"/>
          <a:fillRef idx="0"/>
          <a:effectRef idx="0"/>
          <a:fontRef idx="minor"/>
        </p:style>
      </p:sp>
      <p:sp>
        <p:nvSpPr>
          <p:cNvPr id="629" name="Line 71"/>
          <p:cNvSpPr/>
          <p:nvPr/>
        </p:nvSpPr>
        <p:spPr>
          <a:xfrm flipH="1">
            <a:off x="7000200" y="3144960"/>
            <a:ext cx="8640" cy="8640"/>
          </a:xfrm>
          <a:prstGeom prst="line">
            <a:avLst/>
          </a:prstGeom>
          <a:ln w="54000">
            <a:solidFill>
              <a:srgbClr val="ff0000"/>
            </a:solidFill>
            <a:round/>
          </a:ln>
        </p:spPr>
        <p:style>
          <a:lnRef idx="0"/>
          <a:fillRef idx="0"/>
          <a:effectRef idx="0"/>
          <a:fontRef idx="minor"/>
        </p:style>
      </p:sp>
      <p:sp>
        <p:nvSpPr>
          <p:cNvPr id="630" name="Line 72"/>
          <p:cNvSpPr/>
          <p:nvPr/>
        </p:nvSpPr>
        <p:spPr>
          <a:xfrm flipH="1">
            <a:off x="6991560" y="3153600"/>
            <a:ext cx="8640" cy="0"/>
          </a:xfrm>
          <a:prstGeom prst="line">
            <a:avLst/>
          </a:prstGeom>
          <a:ln w="54000">
            <a:solidFill>
              <a:srgbClr val="ff0000"/>
            </a:solidFill>
            <a:round/>
          </a:ln>
        </p:spPr>
        <p:style>
          <a:lnRef idx="0"/>
          <a:fillRef idx="0"/>
          <a:effectRef idx="0"/>
          <a:fontRef idx="minor"/>
        </p:style>
      </p:sp>
      <p:sp>
        <p:nvSpPr>
          <p:cNvPr id="631" name="Line 73"/>
          <p:cNvSpPr/>
          <p:nvPr/>
        </p:nvSpPr>
        <p:spPr>
          <a:xfrm flipH="1">
            <a:off x="6982920" y="3153600"/>
            <a:ext cx="8640" cy="0"/>
          </a:xfrm>
          <a:prstGeom prst="line">
            <a:avLst/>
          </a:prstGeom>
          <a:ln w="54000">
            <a:solidFill>
              <a:srgbClr val="ff0000"/>
            </a:solidFill>
            <a:round/>
          </a:ln>
        </p:spPr>
        <p:style>
          <a:lnRef idx="0"/>
          <a:fillRef idx="0"/>
          <a:effectRef idx="0"/>
          <a:fontRef idx="minor"/>
        </p:style>
      </p:sp>
      <p:sp>
        <p:nvSpPr>
          <p:cNvPr id="632" name="Line 74"/>
          <p:cNvSpPr/>
          <p:nvPr/>
        </p:nvSpPr>
        <p:spPr>
          <a:xfrm>
            <a:off x="6982920" y="3153600"/>
            <a:ext cx="8640" cy="0"/>
          </a:xfrm>
          <a:prstGeom prst="line">
            <a:avLst/>
          </a:prstGeom>
          <a:ln w="54000">
            <a:solidFill>
              <a:srgbClr val="ff0000"/>
            </a:solidFill>
            <a:round/>
          </a:ln>
        </p:spPr>
        <p:style>
          <a:lnRef idx="0"/>
          <a:fillRef idx="0"/>
          <a:effectRef idx="0"/>
          <a:fontRef idx="minor"/>
        </p:style>
      </p:sp>
      <p:sp>
        <p:nvSpPr>
          <p:cNvPr id="633" name="Line 75"/>
          <p:cNvSpPr/>
          <p:nvPr/>
        </p:nvSpPr>
        <p:spPr>
          <a:xfrm>
            <a:off x="6991560" y="3153600"/>
            <a:ext cx="43560" cy="8640"/>
          </a:xfrm>
          <a:prstGeom prst="line">
            <a:avLst/>
          </a:prstGeom>
          <a:ln w="54000">
            <a:solidFill>
              <a:srgbClr val="ff0000"/>
            </a:solidFill>
            <a:round/>
          </a:ln>
        </p:spPr>
        <p:style>
          <a:lnRef idx="0"/>
          <a:fillRef idx="0"/>
          <a:effectRef idx="0"/>
          <a:fontRef idx="minor"/>
        </p:style>
      </p:sp>
      <p:sp>
        <p:nvSpPr>
          <p:cNvPr id="634" name="Line 76"/>
          <p:cNvSpPr/>
          <p:nvPr/>
        </p:nvSpPr>
        <p:spPr>
          <a:xfrm flipV="1">
            <a:off x="7035120" y="3153600"/>
            <a:ext cx="164520" cy="8640"/>
          </a:xfrm>
          <a:prstGeom prst="line">
            <a:avLst/>
          </a:prstGeom>
          <a:ln w="54000">
            <a:solidFill>
              <a:srgbClr val="ff0000"/>
            </a:solidFill>
            <a:round/>
          </a:ln>
        </p:spPr>
        <p:style>
          <a:lnRef idx="0"/>
          <a:fillRef idx="0"/>
          <a:effectRef idx="0"/>
          <a:fontRef idx="minor"/>
        </p:style>
      </p:sp>
      <p:sp>
        <p:nvSpPr>
          <p:cNvPr id="635" name="Line 77"/>
          <p:cNvSpPr/>
          <p:nvPr/>
        </p:nvSpPr>
        <p:spPr>
          <a:xfrm flipV="1">
            <a:off x="7199640" y="3057840"/>
            <a:ext cx="121680" cy="95760"/>
          </a:xfrm>
          <a:prstGeom prst="line">
            <a:avLst/>
          </a:prstGeom>
          <a:ln w="54000">
            <a:solidFill>
              <a:srgbClr val="ff0000"/>
            </a:solidFill>
            <a:round/>
          </a:ln>
        </p:spPr>
        <p:style>
          <a:lnRef idx="0"/>
          <a:fillRef idx="0"/>
          <a:effectRef idx="0"/>
          <a:fontRef idx="minor"/>
        </p:style>
      </p:sp>
      <p:sp>
        <p:nvSpPr>
          <p:cNvPr id="636" name="Line 78"/>
          <p:cNvSpPr/>
          <p:nvPr/>
        </p:nvSpPr>
        <p:spPr>
          <a:xfrm flipV="1">
            <a:off x="7321320" y="2892960"/>
            <a:ext cx="17280" cy="164880"/>
          </a:xfrm>
          <a:prstGeom prst="line">
            <a:avLst/>
          </a:prstGeom>
          <a:ln w="54000">
            <a:solidFill>
              <a:srgbClr val="ff0000"/>
            </a:solidFill>
            <a:round/>
          </a:ln>
        </p:spPr>
        <p:style>
          <a:lnRef idx="0"/>
          <a:fillRef idx="0"/>
          <a:effectRef idx="0"/>
          <a:fontRef idx="minor"/>
        </p:style>
      </p:sp>
      <p:sp>
        <p:nvSpPr>
          <p:cNvPr id="637" name="Line 79"/>
          <p:cNvSpPr/>
          <p:nvPr/>
        </p:nvSpPr>
        <p:spPr>
          <a:xfrm flipH="1" flipV="1">
            <a:off x="7321320" y="2806200"/>
            <a:ext cx="17280" cy="86760"/>
          </a:xfrm>
          <a:prstGeom prst="line">
            <a:avLst/>
          </a:prstGeom>
          <a:ln w="54000">
            <a:solidFill>
              <a:srgbClr val="ff0000"/>
            </a:solidFill>
            <a:round/>
          </a:ln>
        </p:spPr>
        <p:style>
          <a:lnRef idx="0"/>
          <a:fillRef idx="0"/>
          <a:effectRef idx="0"/>
          <a:fontRef idx="minor"/>
        </p:style>
      </p:sp>
      <p:sp>
        <p:nvSpPr>
          <p:cNvPr id="638" name="Line 80"/>
          <p:cNvSpPr/>
          <p:nvPr/>
        </p:nvSpPr>
        <p:spPr>
          <a:xfrm flipH="1" flipV="1">
            <a:off x="7295040" y="2710440"/>
            <a:ext cx="26280" cy="95760"/>
          </a:xfrm>
          <a:prstGeom prst="line">
            <a:avLst/>
          </a:prstGeom>
          <a:ln w="54000">
            <a:solidFill>
              <a:srgbClr val="ff0000"/>
            </a:solidFill>
            <a:round/>
          </a:ln>
        </p:spPr>
        <p:style>
          <a:lnRef idx="0"/>
          <a:fillRef idx="0"/>
          <a:effectRef idx="0"/>
          <a:fontRef idx="minor"/>
        </p:style>
      </p:sp>
      <p:sp>
        <p:nvSpPr>
          <p:cNvPr id="639" name="Line 81"/>
          <p:cNvSpPr/>
          <p:nvPr/>
        </p:nvSpPr>
        <p:spPr>
          <a:xfrm flipH="1" flipV="1">
            <a:off x="7251840" y="2640960"/>
            <a:ext cx="43200" cy="69480"/>
          </a:xfrm>
          <a:prstGeom prst="line">
            <a:avLst/>
          </a:prstGeom>
          <a:ln w="54000">
            <a:solidFill>
              <a:srgbClr val="ff0000"/>
            </a:solidFill>
            <a:round/>
          </a:ln>
        </p:spPr>
        <p:style>
          <a:lnRef idx="0"/>
          <a:fillRef idx="0"/>
          <a:effectRef idx="0"/>
          <a:fontRef idx="minor"/>
        </p:style>
      </p:sp>
      <p:sp>
        <p:nvSpPr>
          <p:cNvPr id="640" name="Line 82"/>
          <p:cNvSpPr/>
          <p:nvPr/>
        </p:nvSpPr>
        <p:spPr>
          <a:xfrm flipH="1" flipV="1">
            <a:off x="7217280" y="2615040"/>
            <a:ext cx="34560" cy="25920"/>
          </a:xfrm>
          <a:prstGeom prst="line">
            <a:avLst/>
          </a:prstGeom>
          <a:ln w="54000">
            <a:solidFill>
              <a:srgbClr val="ff0000"/>
            </a:solidFill>
            <a:round/>
          </a:ln>
        </p:spPr>
        <p:style>
          <a:lnRef idx="0"/>
          <a:fillRef idx="0"/>
          <a:effectRef idx="0"/>
          <a:fontRef idx="minor"/>
        </p:style>
      </p:sp>
      <p:sp>
        <p:nvSpPr>
          <p:cNvPr id="641" name="Line 83"/>
          <p:cNvSpPr/>
          <p:nvPr/>
        </p:nvSpPr>
        <p:spPr>
          <a:xfrm flipH="1" flipV="1">
            <a:off x="7208280" y="2606400"/>
            <a:ext cx="9000" cy="8640"/>
          </a:xfrm>
          <a:prstGeom prst="line">
            <a:avLst/>
          </a:prstGeom>
          <a:ln w="54000">
            <a:solidFill>
              <a:srgbClr val="ff0000"/>
            </a:solidFill>
            <a:round/>
          </a:ln>
        </p:spPr>
        <p:style>
          <a:lnRef idx="0"/>
          <a:fillRef idx="0"/>
          <a:effectRef idx="0"/>
          <a:fontRef idx="minor"/>
        </p:style>
      </p:sp>
      <p:sp>
        <p:nvSpPr>
          <p:cNvPr id="642" name="Line 84"/>
          <p:cNvSpPr/>
          <p:nvPr/>
        </p:nvSpPr>
        <p:spPr>
          <a:xfrm flipH="1">
            <a:off x="7173720" y="2606400"/>
            <a:ext cx="34560" cy="0"/>
          </a:xfrm>
          <a:prstGeom prst="line">
            <a:avLst/>
          </a:prstGeom>
          <a:ln w="54000">
            <a:solidFill>
              <a:srgbClr val="ff0000"/>
            </a:solidFill>
            <a:round/>
          </a:ln>
        </p:spPr>
        <p:style>
          <a:lnRef idx="0"/>
          <a:fillRef idx="0"/>
          <a:effectRef idx="0"/>
          <a:fontRef idx="minor"/>
        </p:style>
      </p:sp>
      <p:sp>
        <p:nvSpPr>
          <p:cNvPr id="643" name="Line 85"/>
          <p:cNvSpPr/>
          <p:nvPr/>
        </p:nvSpPr>
        <p:spPr>
          <a:xfrm flipH="1">
            <a:off x="7035120" y="2606400"/>
            <a:ext cx="138600" cy="34560"/>
          </a:xfrm>
          <a:prstGeom prst="line">
            <a:avLst/>
          </a:prstGeom>
          <a:ln w="54000">
            <a:solidFill>
              <a:srgbClr val="ff0000"/>
            </a:solidFill>
            <a:round/>
          </a:ln>
        </p:spPr>
        <p:style>
          <a:lnRef idx="0"/>
          <a:fillRef idx="0"/>
          <a:effectRef idx="0"/>
          <a:fontRef idx="minor"/>
        </p:style>
      </p:sp>
      <p:sp>
        <p:nvSpPr>
          <p:cNvPr id="644" name="Line 86"/>
          <p:cNvSpPr/>
          <p:nvPr/>
        </p:nvSpPr>
        <p:spPr>
          <a:xfrm flipH="1">
            <a:off x="6930720" y="2640960"/>
            <a:ext cx="104400" cy="86760"/>
          </a:xfrm>
          <a:prstGeom prst="line">
            <a:avLst/>
          </a:prstGeom>
          <a:ln w="54000">
            <a:solidFill>
              <a:srgbClr val="ff0000"/>
            </a:solidFill>
            <a:round/>
          </a:ln>
        </p:spPr>
        <p:style>
          <a:lnRef idx="0"/>
          <a:fillRef idx="0"/>
          <a:effectRef idx="0"/>
          <a:fontRef idx="minor"/>
        </p:style>
      </p:sp>
      <p:sp>
        <p:nvSpPr>
          <p:cNvPr id="645" name="Line 87"/>
          <p:cNvSpPr/>
          <p:nvPr/>
        </p:nvSpPr>
        <p:spPr>
          <a:xfrm flipH="1">
            <a:off x="6904800" y="2727720"/>
            <a:ext cx="25920" cy="34920"/>
          </a:xfrm>
          <a:prstGeom prst="line">
            <a:avLst/>
          </a:prstGeom>
          <a:ln w="54000">
            <a:solidFill>
              <a:srgbClr val="ff0000"/>
            </a:solidFill>
            <a:round/>
          </a:ln>
        </p:spPr>
        <p:style>
          <a:lnRef idx="0"/>
          <a:fillRef idx="0"/>
          <a:effectRef idx="0"/>
          <a:fontRef idx="minor"/>
        </p:style>
      </p:sp>
      <p:sp>
        <p:nvSpPr>
          <p:cNvPr id="646" name="Line 88"/>
          <p:cNvSpPr/>
          <p:nvPr/>
        </p:nvSpPr>
        <p:spPr>
          <a:xfrm flipH="1">
            <a:off x="6870240" y="2762640"/>
            <a:ext cx="34560" cy="34560"/>
          </a:xfrm>
          <a:prstGeom prst="line">
            <a:avLst/>
          </a:prstGeom>
          <a:ln w="54000">
            <a:solidFill>
              <a:srgbClr val="ff0000"/>
            </a:solidFill>
            <a:round/>
          </a:ln>
        </p:spPr>
        <p:style>
          <a:lnRef idx="0"/>
          <a:fillRef idx="0"/>
          <a:effectRef idx="0"/>
          <a:fontRef idx="minor"/>
        </p:style>
      </p:sp>
      <p:sp>
        <p:nvSpPr>
          <p:cNvPr id="647" name="Line 89"/>
          <p:cNvSpPr/>
          <p:nvPr/>
        </p:nvSpPr>
        <p:spPr>
          <a:xfrm>
            <a:off x="6870240" y="2797200"/>
            <a:ext cx="0" cy="9000"/>
          </a:xfrm>
          <a:prstGeom prst="line">
            <a:avLst/>
          </a:prstGeom>
          <a:ln w="54000">
            <a:solidFill>
              <a:srgbClr val="ff0000"/>
            </a:solidFill>
            <a:round/>
          </a:ln>
        </p:spPr>
        <p:style>
          <a:lnRef idx="0"/>
          <a:fillRef idx="0"/>
          <a:effectRef idx="0"/>
          <a:fontRef idx="minor"/>
        </p:style>
      </p:sp>
      <p:sp>
        <p:nvSpPr>
          <p:cNvPr id="648" name="Line 90"/>
          <p:cNvSpPr/>
          <p:nvPr/>
        </p:nvSpPr>
        <p:spPr>
          <a:xfrm flipH="1">
            <a:off x="6852960" y="2806200"/>
            <a:ext cx="17280" cy="25920"/>
          </a:xfrm>
          <a:prstGeom prst="line">
            <a:avLst/>
          </a:prstGeom>
          <a:ln w="54000">
            <a:solidFill>
              <a:srgbClr val="ff0000"/>
            </a:solidFill>
            <a:round/>
          </a:ln>
        </p:spPr>
        <p:style>
          <a:lnRef idx="0"/>
          <a:fillRef idx="0"/>
          <a:effectRef idx="0"/>
          <a:fontRef idx="minor"/>
        </p:style>
      </p:sp>
      <p:sp>
        <p:nvSpPr>
          <p:cNvPr id="649" name="Line 91"/>
          <p:cNvSpPr/>
          <p:nvPr/>
        </p:nvSpPr>
        <p:spPr>
          <a:xfrm flipH="1">
            <a:off x="6843960" y="2832120"/>
            <a:ext cx="9000" cy="34920"/>
          </a:xfrm>
          <a:prstGeom prst="line">
            <a:avLst/>
          </a:prstGeom>
          <a:ln w="54000">
            <a:solidFill>
              <a:srgbClr val="ff0000"/>
            </a:solidFill>
            <a:round/>
          </a:ln>
        </p:spPr>
        <p:style>
          <a:lnRef idx="0"/>
          <a:fillRef idx="0"/>
          <a:effectRef idx="0"/>
          <a:fontRef idx="minor"/>
        </p:style>
      </p:sp>
      <p:sp>
        <p:nvSpPr>
          <p:cNvPr id="650" name="Line 92"/>
          <p:cNvSpPr/>
          <p:nvPr/>
        </p:nvSpPr>
        <p:spPr>
          <a:xfrm flipH="1">
            <a:off x="6835320" y="2867040"/>
            <a:ext cx="8640" cy="51840"/>
          </a:xfrm>
          <a:prstGeom prst="line">
            <a:avLst/>
          </a:prstGeom>
          <a:ln w="54000">
            <a:solidFill>
              <a:srgbClr val="ff0000"/>
            </a:solidFill>
            <a:round/>
          </a:ln>
        </p:spPr>
        <p:style>
          <a:lnRef idx="0"/>
          <a:fillRef idx="0"/>
          <a:effectRef idx="0"/>
          <a:fontRef idx="minor"/>
        </p:style>
      </p:sp>
      <p:sp>
        <p:nvSpPr>
          <p:cNvPr id="651" name="Line 93"/>
          <p:cNvSpPr/>
          <p:nvPr/>
        </p:nvSpPr>
        <p:spPr>
          <a:xfrm>
            <a:off x="6835320" y="2918880"/>
            <a:ext cx="8640" cy="60840"/>
          </a:xfrm>
          <a:prstGeom prst="line">
            <a:avLst/>
          </a:prstGeom>
          <a:ln w="54000">
            <a:solidFill>
              <a:srgbClr val="ff0000"/>
            </a:solidFill>
            <a:round/>
          </a:ln>
        </p:spPr>
        <p:style>
          <a:lnRef idx="0"/>
          <a:fillRef idx="0"/>
          <a:effectRef idx="0"/>
          <a:fontRef idx="minor"/>
        </p:style>
      </p:sp>
      <p:sp>
        <p:nvSpPr>
          <p:cNvPr id="652" name="Line 94"/>
          <p:cNvSpPr/>
          <p:nvPr/>
        </p:nvSpPr>
        <p:spPr>
          <a:xfrm>
            <a:off x="6843960" y="2979720"/>
            <a:ext cx="9000" cy="60840"/>
          </a:xfrm>
          <a:prstGeom prst="line">
            <a:avLst/>
          </a:prstGeom>
          <a:ln w="54000">
            <a:solidFill>
              <a:srgbClr val="ff0000"/>
            </a:solidFill>
            <a:round/>
          </a:ln>
        </p:spPr>
        <p:style>
          <a:lnRef idx="0"/>
          <a:fillRef idx="0"/>
          <a:effectRef idx="0"/>
          <a:fontRef idx="minor"/>
        </p:style>
      </p:sp>
      <p:sp>
        <p:nvSpPr>
          <p:cNvPr id="653" name="Line 95"/>
          <p:cNvSpPr/>
          <p:nvPr/>
        </p:nvSpPr>
        <p:spPr>
          <a:xfrm>
            <a:off x="6852960" y="3040560"/>
            <a:ext cx="25920" cy="52200"/>
          </a:xfrm>
          <a:prstGeom prst="line">
            <a:avLst/>
          </a:prstGeom>
          <a:ln w="54000">
            <a:solidFill>
              <a:srgbClr val="ff0000"/>
            </a:solidFill>
            <a:round/>
          </a:ln>
        </p:spPr>
        <p:style>
          <a:lnRef idx="0"/>
          <a:fillRef idx="0"/>
          <a:effectRef idx="0"/>
          <a:fontRef idx="minor"/>
        </p:style>
      </p:sp>
      <p:sp>
        <p:nvSpPr>
          <p:cNvPr id="654" name="Line 96"/>
          <p:cNvSpPr/>
          <p:nvPr/>
        </p:nvSpPr>
        <p:spPr>
          <a:xfrm>
            <a:off x="6878880" y="3092760"/>
            <a:ext cx="43200" cy="34560"/>
          </a:xfrm>
          <a:prstGeom prst="line">
            <a:avLst/>
          </a:prstGeom>
          <a:ln w="54000">
            <a:solidFill>
              <a:srgbClr val="ff0000"/>
            </a:solidFill>
            <a:round/>
          </a:ln>
        </p:spPr>
        <p:style>
          <a:lnRef idx="0"/>
          <a:fillRef idx="0"/>
          <a:effectRef idx="0"/>
          <a:fontRef idx="minor"/>
        </p:style>
      </p:sp>
      <p:sp>
        <p:nvSpPr>
          <p:cNvPr id="655" name="Line 97"/>
          <p:cNvSpPr/>
          <p:nvPr/>
        </p:nvSpPr>
        <p:spPr>
          <a:xfrm>
            <a:off x="6922080" y="3127320"/>
            <a:ext cx="113040" cy="34920"/>
          </a:xfrm>
          <a:prstGeom prst="line">
            <a:avLst/>
          </a:prstGeom>
          <a:ln w="54000">
            <a:solidFill>
              <a:srgbClr val="ff0000"/>
            </a:solidFill>
            <a:round/>
          </a:ln>
        </p:spPr>
        <p:style>
          <a:lnRef idx="0"/>
          <a:fillRef idx="0"/>
          <a:effectRef idx="0"/>
          <a:fontRef idx="minor"/>
        </p:style>
      </p:sp>
      <p:sp>
        <p:nvSpPr>
          <p:cNvPr id="656" name="Line 98"/>
          <p:cNvSpPr/>
          <p:nvPr/>
        </p:nvSpPr>
        <p:spPr>
          <a:xfrm>
            <a:off x="7035120" y="3162240"/>
            <a:ext cx="60480" cy="0"/>
          </a:xfrm>
          <a:prstGeom prst="line">
            <a:avLst/>
          </a:prstGeom>
          <a:ln w="54000">
            <a:solidFill>
              <a:srgbClr val="ff0000"/>
            </a:solidFill>
            <a:round/>
          </a:ln>
        </p:spPr>
        <p:style>
          <a:lnRef idx="0"/>
          <a:fillRef idx="0"/>
          <a:effectRef idx="0"/>
          <a:fontRef idx="minor"/>
        </p:style>
      </p:sp>
      <p:sp>
        <p:nvSpPr>
          <p:cNvPr id="657" name="Line 99"/>
          <p:cNvSpPr/>
          <p:nvPr/>
        </p:nvSpPr>
        <p:spPr>
          <a:xfrm flipV="1">
            <a:off x="7095600" y="3153600"/>
            <a:ext cx="25920" cy="8640"/>
          </a:xfrm>
          <a:prstGeom prst="line">
            <a:avLst/>
          </a:prstGeom>
          <a:ln w="54000">
            <a:solidFill>
              <a:srgbClr val="ff0000"/>
            </a:solidFill>
            <a:round/>
          </a:ln>
        </p:spPr>
        <p:style>
          <a:lnRef idx="0"/>
          <a:fillRef idx="0"/>
          <a:effectRef idx="0"/>
          <a:fontRef idx="minor"/>
        </p:style>
      </p:sp>
      <p:sp>
        <p:nvSpPr>
          <p:cNvPr id="658" name="Line 100"/>
          <p:cNvSpPr/>
          <p:nvPr/>
        </p:nvSpPr>
        <p:spPr>
          <a:xfrm flipV="1">
            <a:off x="7121520" y="3144960"/>
            <a:ext cx="191160" cy="8640"/>
          </a:xfrm>
          <a:prstGeom prst="line">
            <a:avLst/>
          </a:prstGeom>
          <a:ln w="54000">
            <a:solidFill>
              <a:srgbClr val="ff0000"/>
            </a:solidFill>
            <a:round/>
          </a:ln>
        </p:spPr>
        <p:style>
          <a:lnRef idx="0"/>
          <a:fillRef idx="0"/>
          <a:effectRef idx="0"/>
          <a:fontRef idx="minor"/>
        </p:style>
      </p:sp>
      <p:sp>
        <p:nvSpPr>
          <p:cNvPr id="659" name="Line 101"/>
          <p:cNvSpPr/>
          <p:nvPr/>
        </p:nvSpPr>
        <p:spPr>
          <a:xfrm flipV="1">
            <a:off x="7312680" y="3118680"/>
            <a:ext cx="771840" cy="26280"/>
          </a:xfrm>
          <a:prstGeom prst="line">
            <a:avLst/>
          </a:prstGeom>
          <a:ln w="54000">
            <a:solidFill>
              <a:srgbClr val="ff0000"/>
            </a:solidFill>
            <a:round/>
          </a:ln>
        </p:spPr>
        <p:style>
          <a:lnRef idx="0"/>
          <a:fillRef idx="0"/>
          <a:effectRef idx="0"/>
          <a:fontRef idx="minor"/>
        </p:style>
      </p:sp>
      <p:sp>
        <p:nvSpPr>
          <p:cNvPr id="660" name="Line 102"/>
          <p:cNvSpPr/>
          <p:nvPr/>
        </p:nvSpPr>
        <p:spPr>
          <a:xfrm>
            <a:off x="8726400" y="2719080"/>
            <a:ext cx="8640" cy="0"/>
          </a:xfrm>
          <a:prstGeom prst="line">
            <a:avLst/>
          </a:prstGeom>
          <a:ln w="54000">
            <a:solidFill>
              <a:srgbClr val="ff0000"/>
            </a:solidFill>
            <a:round/>
          </a:ln>
        </p:spPr>
        <p:style>
          <a:lnRef idx="0"/>
          <a:fillRef idx="0"/>
          <a:effectRef idx="0"/>
          <a:fontRef idx="minor"/>
        </p:style>
      </p:sp>
      <p:sp>
        <p:nvSpPr>
          <p:cNvPr id="661" name="Line 103"/>
          <p:cNvSpPr/>
          <p:nvPr/>
        </p:nvSpPr>
        <p:spPr>
          <a:xfrm>
            <a:off x="8735040" y="2719080"/>
            <a:ext cx="26280" cy="8640"/>
          </a:xfrm>
          <a:prstGeom prst="line">
            <a:avLst/>
          </a:prstGeom>
          <a:ln w="54000">
            <a:solidFill>
              <a:srgbClr val="ff0000"/>
            </a:solidFill>
            <a:round/>
          </a:ln>
        </p:spPr>
        <p:style>
          <a:lnRef idx="0"/>
          <a:fillRef idx="0"/>
          <a:effectRef idx="0"/>
          <a:fontRef idx="minor"/>
        </p:style>
      </p:sp>
      <p:sp>
        <p:nvSpPr>
          <p:cNvPr id="662" name="Line 104"/>
          <p:cNvSpPr/>
          <p:nvPr/>
        </p:nvSpPr>
        <p:spPr>
          <a:xfrm>
            <a:off x="8761320" y="2727720"/>
            <a:ext cx="60480" cy="26280"/>
          </a:xfrm>
          <a:prstGeom prst="line">
            <a:avLst/>
          </a:prstGeom>
          <a:ln w="54000">
            <a:solidFill>
              <a:srgbClr val="ff0000"/>
            </a:solidFill>
            <a:round/>
          </a:ln>
        </p:spPr>
        <p:style>
          <a:lnRef idx="0"/>
          <a:fillRef idx="0"/>
          <a:effectRef idx="0"/>
          <a:fontRef idx="minor"/>
        </p:style>
      </p:sp>
      <p:sp>
        <p:nvSpPr>
          <p:cNvPr id="663" name="Line 105"/>
          <p:cNvSpPr/>
          <p:nvPr/>
        </p:nvSpPr>
        <p:spPr>
          <a:xfrm>
            <a:off x="8821800" y="2754000"/>
            <a:ext cx="95400" cy="86760"/>
          </a:xfrm>
          <a:prstGeom prst="line">
            <a:avLst/>
          </a:prstGeom>
          <a:ln w="54000">
            <a:solidFill>
              <a:srgbClr val="ff0000"/>
            </a:solidFill>
            <a:round/>
          </a:ln>
        </p:spPr>
        <p:style>
          <a:lnRef idx="0"/>
          <a:fillRef idx="0"/>
          <a:effectRef idx="0"/>
          <a:fontRef idx="minor"/>
        </p:style>
      </p:sp>
      <p:sp>
        <p:nvSpPr>
          <p:cNvPr id="664" name="Line 106"/>
          <p:cNvSpPr/>
          <p:nvPr/>
        </p:nvSpPr>
        <p:spPr>
          <a:xfrm>
            <a:off x="8917200" y="2840760"/>
            <a:ext cx="0" cy="43560"/>
          </a:xfrm>
          <a:prstGeom prst="line">
            <a:avLst/>
          </a:prstGeom>
          <a:ln w="54000">
            <a:solidFill>
              <a:srgbClr val="ff0000"/>
            </a:solidFill>
            <a:round/>
          </a:ln>
        </p:spPr>
        <p:style>
          <a:lnRef idx="0"/>
          <a:fillRef idx="0"/>
          <a:effectRef idx="0"/>
          <a:fontRef idx="minor"/>
        </p:style>
      </p:sp>
      <p:sp>
        <p:nvSpPr>
          <p:cNvPr id="665" name="Line 107"/>
          <p:cNvSpPr/>
          <p:nvPr/>
        </p:nvSpPr>
        <p:spPr>
          <a:xfrm flipH="1">
            <a:off x="8848080" y="2884320"/>
            <a:ext cx="69120" cy="60840"/>
          </a:xfrm>
          <a:prstGeom prst="line">
            <a:avLst/>
          </a:prstGeom>
          <a:ln w="54000">
            <a:solidFill>
              <a:srgbClr val="ff0000"/>
            </a:solidFill>
            <a:round/>
          </a:ln>
        </p:spPr>
        <p:style>
          <a:lnRef idx="0"/>
          <a:fillRef idx="0"/>
          <a:effectRef idx="0"/>
          <a:fontRef idx="minor"/>
        </p:style>
      </p:sp>
      <p:sp>
        <p:nvSpPr>
          <p:cNvPr id="666" name="Line 108"/>
          <p:cNvSpPr/>
          <p:nvPr/>
        </p:nvSpPr>
        <p:spPr>
          <a:xfrm flipH="1">
            <a:off x="8674560" y="2945160"/>
            <a:ext cx="173520" cy="43200"/>
          </a:xfrm>
          <a:prstGeom prst="line">
            <a:avLst/>
          </a:prstGeom>
          <a:ln w="54000">
            <a:solidFill>
              <a:srgbClr val="ff0000"/>
            </a:solidFill>
            <a:round/>
          </a:ln>
        </p:spPr>
        <p:style>
          <a:lnRef idx="0"/>
          <a:fillRef idx="0"/>
          <a:effectRef idx="0"/>
          <a:fontRef idx="minor"/>
        </p:style>
      </p:sp>
      <p:sp>
        <p:nvSpPr>
          <p:cNvPr id="667" name="Line 109"/>
          <p:cNvSpPr/>
          <p:nvPr/>
        </p:nvSpPr>
        <p:spPr>
          <a:xfrm flipH="1">
            <a:off x="8605080" y="2988360"/>
            <a:ext cx="69480" cy="9000"/>
          </a:xfrm>
          <a:prstGeom prst="line">
            <a:avLst/>
          </a:prstGeom>
          <a:ln w="54000">
            <a:solidFill>
              <a:srgbClr val="ff0000"/>
            </a:solidFill>
            <a:round/>
          </a:ln>
        </p:spPr>
        <p:style>
          <a:lnRef idx="0"/>
          <a:fillRef idx="0"/>
          <a:effectRef idx="0"/>
          <a:fontRef idx="minor"/>
        </p:style>
      </p:sp>
      <p:sp>
        <p:nvSpPr>
          <p:cNvPr id="668" name="Line 110"/>
          <p:cNvSpPr/>
          <p:nvPr/>
        </p:nvSpPr>
        <p:spPr>
          <a:xfrm>
            <a:off x="8605080" y="2997360"/>
            <a:ext cx="17280" cy="8640"/>
          </a:xfrm>
          <a:prstGeom prst="line">
            <a:avLst/>
          </a:prstGeom>
          <a:ln w="54000">
            <a:solidFill>
              <a:srgbClr val="ff0000"/>
            </a:solidFill>
            <a:round/>
          </a:ln>
        </p:spPr>
        <p:style>
          <a:lnRef idx="0"/>
          <a:fillRef idx="0"/>
          <a:effectRef idx="0"/>
          <a:fontRef idx="minor"/>
        </p:style>
      </p:sp>
      <p:sp>
        <p:nvSpPr>
          <p:cNvPr id="669" name="Line 111"/>
          <p:cNvSpPr/>
          <p:nvPr/>
        </p:nvSpPr>
        <p:spPr>
          <a:xfrm>
            <a:off x="8622360" y="3006000"/>
            <a:ext cx="129960" cy="43200"/>
          </a:xfrm>
          <a:prstGeom prst="line">
            <a:avLst/>
          </a:prstGeom>
          <a:ln w="54000">
            <a:solidFill>
              <a:srgbClr val="ff0000"/>
            </a:solidFill>
            <a:round/>
          </a:ln>
        </p:spPr>
        <p:style>
          <a:lnRef idx="0"/>
          <a:fillRef idx="0"/>
          <a:effectRef idx="0"/>
          <a:fontRef idx="minor"/>
        </p:style>
      </p:sp>
      <p:sp>
        <p:nvSpPr>
          <p:cNvPr id="670" name="Line 112"/>
          <p:cNvSpPr/>
          <p:nvPr/>
        </p:nvSpPr>
        <p:spPr>
          <a:xfrm>
            <a:off x="8752320" y="3049200"/>
            <a:ext cx="43560" cy="52200"/>
          </a:xfrm>
          <a:prstGeom prst="line">
            <a:avLst/>
          </a:prstGeom>
          <a:ln w="54000">
            <a:solidFill>
              <a:srgbClr val="ff0000"/>
            </a:solidFill>
            <a:round/>
          </a:ln>
        </p:spPr>
        <p:style>
          <a:lnRef idx="0"/>
          <a:fillRef idx="0"/>
          <a:effectRef idx="0"/>
          <a:fontRef idx="minor"/>
        </p:style>
      </p:sp>
      <p:sp>
        <p:nvSpPr>
          <p:cNvPr id="671" name="Line 113"/>
          <p:cNvSpPr/>
          <p:nvPr/>
        </p:nvSpPr>
        <p:spPr>
          <a:xfrm>
            <a:off x="8795880" y="3101400"/>
            <a:ext cx="0" cy="43560"/>
          </a:xfrm>
          <a:prstGeom prst="line">
            <a:avLst/>
          </a:prstGeom>
          <a:ln w="54000">
            <a:solidFill>
              <a:srgbClr val="ff0000"/>
            </a:solidFill>
            <a:round/>
          </a:ln>
        </p:spPr>
        <p:style>
          <a:lnRef idx="0"/>
          <a:fillRef idx="0"/>
          <a:effectRef idx="0"/>
          <a:fontRef idx="minor"/>
        </p:style>
      </p:sp>
      <p:sp>
        <p:nvSpPr>
          <p:cNvPr id="672" name="Line 114"/>
          <p:cNvSpPr/>
          <p:nvPr/>
        </p:nvSpPr>
        <p:spPr>
          <a:xfrm flipH="1">
            <a:off x="8752320" y="3144960"/>
            <a:ext cx="43560" cy="52200"/>
          </a:xfrm>
          <a:prstGeom prst="line">
            <a:avLst/>
          </a:prstGeom>
          <a:ln w="54000">
            <a:solidFill>
              <a:srgbClr val="ff0000"/>
            </a:solidFill>
            <a:round/>
          </a:ln>
        </p:spPr>
        <p:style>
          <a:lnRef idx="0"/>
          <a:fillRef idx="0"/>
          <a:effectRef idx="0"/>
          <a:fontRef idx="minor"/>
        </p:style>
      </p:sp>
      <p:sp>
        <p:nvSpPr>
          <p:cNvPr id="673" name="Line 115"/>
          <p:cNvSpPr/>
          <p:nvPr/>
        </p:nvSpPr>
        <p:spPr>
          <a:xfrm flipH="1">
            <a:off x="8700480" y="3197160"/>
            <a:ext cx="51840" cy="43200"/>
          </a:xfrm>
          <a:prstGeom prst="line">
            <a:avLst/>
          </a:prstGeom>
          <a:ln w="54000">
            <a:solidFill>
              <a:srgbClr val="ff0000"/>
            </a:solidFill>
            <a:round/>
          </a:ln>
        </p:spPr>
        <p:style>
          <a:lnRef idx="0"/>
          <a:fillRef idx="0"/>
          <a:effectRef idx="0"/>
          <a:fontRef idx="minor"/>
        </p:style>
      </p:sp>
      <p:sp>
        <p:nvSpPr>
          <p:cNvPr id="674" name="Line 116"/>
          <p:cNvSpPr/>
          <p:nvPr/>
        </p:nvSpPr>
        <p:spPr>
          <a:xfrm flipH="1">
            <a:off x="8674560" y="3240360"/>
            <a:ext cx="25920" cy="17280"/>
          </a:xfrm>
          <a:prstGeom prst="line">
            <a:avLst/>
          </a:prstGeom>
          <a:ln w="54000">
            <a:solidFill>
              <a:srgbClr val="ff0000"/>
            </a:solidFill>
            <a:round/>
          </a:ln>
        </p:spPr>
        <p:style>
          <a:lnRef idx="0"/>
          <a:fillRef idx="0"/>
          <a:effectRef idx="0"/>
          <a:fontRef idx="minor"/>
        </p:style>
      </p:sp>
      <p:sp>
        <p:nvSpPr>
          <p:cNvPr id="675" name="Line 117"/>
          <p:cNvSpPr/>
          <p:nvPr/>
        </p:nvSpPr>
        <p:spPr>
          <a:xfrm>
            <a:off x="8674560" y="3257640"/>
            <a:ext cx="8640" cy="0"/>
          </a:xfrm>
          <a:prstGeom prst="line">
            <a:avLst/>
          </a:prstGeom>
          <a:ln w="54000">
            <a:solidFill>
              <a:srgbClr val="ff0000"/>
            </a:solidFill>
            <a:round/>
          </a:ln>
        </p:spPr>
        <p:style>
          <a:lnRef idx="0"/>
          <a:fillRef idx="0"/>
          <a:effectRef idx="0"/>
          <a:fontRef idx="minor"/>
        </p:style>
      </p:sp>
      <p:sp>
        <p:nvSpPr>
          <p:cNvPr id="676" name="Line 118"/>
          <p:cNvSpPr/>
          <p:nvPr/>
        </p:nvSpPr>
        <p:spPr>
          <a:xfrm>
            <a:off x="8683200" y="3257640"/>
            <a:ext cx="60480" cy="0"/>
          </a:xfrm>
          <a:prstGeom prst="line">
            <a:avLst/>
          </a:prstGeom>
          <a:ln w="54000">
            <a:solidFill>
              <a:srgbClr val="ff0000"/>
            </a:solidFill>
            <a:round/>
          </a:ln>
        </p:spPr>
        <p:style>
          <a:lnRef idx="0"/>
          <a:fillRef idx="0"/>
          <a:effectRef idx="0"/>
          <a:fontRef idx="minor"/>
        </p:style>
      </p:sp>
      <p:sp>
        <p:nvSpPr>
          <p:cNvPr id="677" name="Line 119"/>
          <p:cNvSpPr/>
          <p:nvPr/>
        </p:nvSpPr>
        <p:spPr>
          <a:xfrm flipV="1">
            <a:off x="8743680" y="3249000"/>
            <a:ext cx="190800" cy="8640"/>
          </a:xfrm>
          <a:prstGeom prst="line">
            <a:avLst/>
          </a:prstGeom>
          <a:ln w="54000">
            <a:solidFill>
              <a:srgbClr val="ff0000"/>
            </a:solidFill>
            <a:round/>
          </a:ln>
        </p:spPr>
        <p:style>
          <a:lnRef idx="0"/>
          <a:fillRef idx="0"/>
          <a:effectRef idx="0"/>
          <a:fontRef idx="minor"/>
        </p:style>
      </p:sp>
      <p:sp>
        <p:nvSpPr>
          <p:cNvPr id="678" name="Line 120"/>
          <p:cNvSpPr/>
          <p:nvPr/>
        </p:nvSpPr>
        <p:spPr>
          <a:xfrm flipV="1">
            <a:off x="8934480" y="3197160"/>
            <a:ext cx="121680" cy="51840"/>
          </a:xfrm>
          <a:prstGeom prst="line">
            <a:avLst/>
          </a:prstGeom>
          <a:ln w="54000">
            <a:solidFill>
              <a:srgbClr val="ff0000"/>
            </a:solidFill>
            <a:round/>
          </a:ln>
        </p:spPr>
        <p:style>
          <a:lnRef idx="0"/>
          <a:fillRef idx="0"/>
          <a:effectRef idx="0"/>
          <a:fontRef idx="minor"/>
        </p:style>
      </p:sp>
      <p:sp>
        <p:nvSpPr>
          <p:cNvPr id="679" name="Line 121"/>
          <p:cNvSpPr/>
          <p:nvPr/>
        </p:nvSpPr>
        <p:spPr>
          <a:xfrm flipV="1">
            <a:off x="9056160" y="3066840"/>
            <a:ext cx="8640" cy="130320"/>
          </a:xfrm>
          <a:prstGeom prst="line">
            <a:avLst/>
          </a:prstGeom>
          <a:ln w="54000">
            <a:solidFill>
              <a:srgbClr val="ff0000"/>
            </a:solidFill>
            <a:round/>
          </a:ln>
        </p:spPr>
        <p:style>
          <a:lnRef idx="0"/>
          <a:fillRef idx="0"/>
          <a:effectRef idx="0"/>
          <a:fontRef idx="minor"/>
        </p:style>
      </p:sp>
      <p:sp>
        <p:nvSpPr>
          <p:cNvPr id="680" name="Line 122"/>
          <p:cNvSpPr/>
          <p:nvPr/>
        </p:nvSpPr>
        <p:spPr>
          <a:xfrm flipH="1" flipV="1">
            <a:off x="9038880" y="2858040"/>
            <a:ext cx="25920" cy="208800"/>
          </a:xfrm>
          <a:prstGeom prst="line">
            <a:avLst/>
          </a:prstGeom>
          <a:ln w="54000">
            <a:solidFill>
              <a:srgbClr val="ff0000"/>
            </a:solidFill>
            <a:round/>
          </a:ln>
        </p:spPr>
        <p:style>
          <a:lnRef idx="0"/>
          <a:fillRef idx="0"/>
          <a:effectRef idx="0"/>
          <a:fontRef idx="minor"/>
        </p:style>
      </p:sp>
      <p:sp>
        <p:nvSpPr>
          <p:cNvPr id="681" name="Line 123"/>
          <p:cNvSpPr/>
          <p:nvPr/>
        </p:nvSpPr>
        <p:spPr>
          <a:xfrm flipH="1" flipV="1">
            <a:off x="8995320" y="2745360"/>
            <a:ext cx="43560" cy="112680"/>
          </a:xfrm>
          <a:prstGeom prst="line">
            <a:avLst/>
          </a:prstGeom>
          <a:ln w="54000">
            <a:solidFill>
              <a:srgbClr val="ff0000"/>
            </a:solidFill>
            <a:round/>
          </a:ln>
        </p:spPr>
        <p:style>
          <a:lnRef idx="0"/>
          <a:fillRef idx="0"/>
          <a:effectRef idx="0"/>
          <a:fontRef idx="minor"/>
        </p:style>
      </p:sp>
      <p:sp>
        <p:nvSpPr>
          <p:cNvPr id="682" name="Line 124"/>
          <p:cNvSpPr/>
          <p:nvPr/>
        </p:nvSpPr>
        <p:spPr>
          <a:xfrm flipH="1" flipV="1">
            <a:off x="8952120" y="2675880"/>
            <a:ext cx="43200" cy="69480"/>
          </a:xfrm>
          <a:prstGeom prst="line">
            <a:avLst/>
          </a:prstGeom>
          <a:ln w="54000">
            <a:solidFill>
              <a:srgbClr val="ff0000"/>
            </a:solidFill>
            <a:round/>
          </a:ln>
        </p:spPr>
        <p:style>
          <a:lnRef idx="0"/>
          <a:fillRef idx="0"/>
          <a:effectRef idx="0"/>
          <a:fontRef idx="minor"/>
        </p:style>
      </p:sp>
      <p:sp>
        <p:nvSpPr>
          <p:cNvPr id="683" name="Line 125"/>
          <p:cNvSpPr/>
          <p:nvPr/>
        </p:nvSpPr>
        <p:spPr>
          <a:xfrm flipH="1" flipV="1">
            <a:off x="8917200" y="2640960"/>
            <a:ext cx="34920" cy="34920"/>
          </a:xfrm>
          <a:prstGeom prst="line">
            <a:avLst/>
          </a:prstGeom>
          <a:ln w="54000">
            <a:solidFill>
              <a:srgbClr val="ff0000"/>
            </a:solidFill>
            <a:round/>
          </a:ln>
        </p:spPr>
        <p:style>
          <a:lnRef idx="0"/>
          <a:fillRef idx="0"/>
          <a:effectRef idx="0"/>
          <a:fontRef idx="minor"/>
        </p:style>
      </p:sp>
      <p:sp>
        <p:nvSpPr>
          <p:cNvPr id="684" name="Line 126"/>
          <p:cNvSpPr/>
          <p:nvPr/>
        </p:nvSpPr>
        <p:spPr>
          <a:xfrm flipH="1" flipV="1">
            <a:off x="8856720" y="2623680"/>
            <a:ext cx="60480" cy="17280"/>
          </a:xfrm>
          <a:prstGeom prst="line">
            <a:avLst/>
          </a:prstGeom>
          <a:ln w="54000">
            <a:solidFill>
              <a:srgbClr val="ff0000"/>
            </a:solidFill>
            <a:round/>
          </a:ln>
        </p:spPr>
        <p:style>
          <a:lnRef idx="0"/>
          <a:fillRef idx="0"/>
          <a:effectRef idx="0"/>
          <a:fontRef idx="minor"/>
        </p:style>
      </p:sp>
      <p:sp>
        <p:nvSpPr>
          <p:cNvPr id="685" name="Line 127"/>
          <p:cNvSpPr/>
          <p:nvPr/>
        </p:nvSpPr>
        <p:spPr>
          <a:xfrm flipH="1">
            <a:off x="8743680" y="2623680"/>
            <a:ext cx="113040" cy="25920"/>
          </a:xfrm>
          <a:prstGeom prst="line">
            <a:avLst/>
          </a:prstGeom>
          <a:ln w="54000">
            <a:solidFill>
              <a:srgbClr val="ff0000"/>
            </a:solidFill>
            <a:round/>
          </a:ln>
        </p:spPr>
        <p:style>
          <a:lnRef idx="0"/>
          <a:fillRef idx="0"/>
          <a:effectRef idx="0"/>
          <a:fontRef idx="minor"/>
        </p:style>
      </p:sp>
      <p:sp>
        <p:nvSpPr>
          <p:cNvPr id="686" name="Line 128"/>
          <p:cNvSpPr/>
          <p:nvPr/>
        </p:nvSpPr>
        <p:spPr>
          <a:xfrm flipH="1">
            <a:off x="8648280" y="2649600"/>
            <a:ext cx="95400" cy="147600"/>
          </a:xfrm>
          <a:prstGeom prst="line">
            <a:avLst/>
          </a:prstGeom>
          <a:ln w="54000">
            <a:solidFill>
              <a:srgbClr val="ff0000"/>
            </a:solidFill>
            <a:round/>
          </a:ln>
        </p:spPr>
        <p:style>
          <a:lnRef idx="0"/>
          <a:fillRef idx="0"/>
          <a:effectRef idx="0"/>
          <a:fontRef idx="minor"/>
        </p:style>
      </p:sp>
      <p:sp>
        <p:nvSpPr>
          <p:cNvPr id="687" name="Line 129"/>
          <p:cNvSpPr/>
          <p:nvPr/>
        </p:nvSpPr>
        <p:spPr>
          <a:xfrm flipH="1">
            <a:off x="8587800" y="2797200"/>
            <a:ext cx="60480" cy="182520"/>
          </a:xfrm>
          <a:prstGeom prst="line">
            <a:avLst/>
          </a:prstGeom>
          <a:ln w="54000">
            <a:solidFill>
              <a:srgbClr val="ff0000"/>
            </a:solidFill>
            <a:round/>
          </a:ln>
        </p:spPr>
        <p:style>
          <a:lnRef idx="0"/>
          <a:fillRef idx="0"/>
          <a:effectRef idx="0"/>
          <a:fontRef idx="minor"/>
        </p:style>
      </p:sp>
      <p:sp>
        <p:nvSpPr>
          <p:cNvPr id="688" name="Line 130"/>
          <p:cNvSpPr/>
          <p:nvPr/>
        </p:nvSpPr>
        <p:spPr>
          <a:xfrm flipH="1">
            <a:off x="8579160" y="2979720"/>
            <a:ext cx="8640" cy="104400"/>
          </a:xfrm>
          <a:prstGeom prst="line">
            <a:avLst/>
          </a:prstGeom>
          <a:ln w="54000">
            <a:solidFill>
              <a:srgbClr val="ff0000"/>
            </a:solidFill>
            <a:round/>
          </a:ln>
        </p:spPr>
        <p:style>
          <a:lnRef idx="0"/>
          <a:fillRef idx="0"/>
          <a:effectRef idx="0"/>
          <a:fontRef idx="minor"/>
        </p:style>
      </p:sp>
      <p:sp>
        <p:nvSpPr>
          <p:cNvPr id="689" name="Line 131"/>
          <p:cNvSpPr/>
          <p:nvPr/>
        </p:nvSpPr>
        <p:spPr>
          <a:xfrm flipH="1">
            <a:off x="8570160" y="3084120"/>
            <a:ext cx="9000" cy="60840"/>
          </a:xfrm>
          <a:prstGeom prst="line">
            <a:avLst/>
          </a:prstGeom>
          <a:ln w="54000">
            <a:solidFill>
              <a:srgbClr val="ff0000"/>
            </a:solidFill>
            <a:round/>
          </a:ln>
        </p:spPr>
        <p:style>
          <a:lnRef idx="0"/>
          <a:fillRef idx="0"/>
          <a:effectRef idx="0"/>
          <a:fontRef idx="minor"/>
        </p:style>
      </p:sp>
      <p:sp>
        <p:nvSpPr>
          <p:cNvPr id="690" name="Line 132"/>
          <p:cNvSpPr/>
          <p:nvPr/>
        </p:nvSpPr>
        <p:spPr>
          <a:xfrm>
            <a:off x="8570160" y="3144960"/>
            <a:ext cx="17640" cy="25920"/>
          </a:xfrm>
          <a:prstGeom prst="line">
            <a:avLst/>
          </a:prstGeom>
          <a:ln w="54000">
            <a:solidFill>
              <a:srgbClr val="ff0000"/>
            </a:solidFill>
            <a:round/>
          </a:ln>
        </p:spPr>
        <p:style>
          <a:lnRef idx="0"/>
          <a:fillRef idx="0"/>
          <a:effectRef idx="0"/>
          <a:fontRef idx="minor"/>
        </p:style>
      </p:sp>
      <p:sp>
        <p:nvSpPr>
          <p:cNvPr id="691" name="Line 133"/>
          <p:cNvSpPr/>
          <p:nvPr/>
        </p:nvSpPr>
        <p:spPr>
          <a:xfrm>
            <a:off x="8587800" y="3170880"/>
            <a:ext cx="34560" cy="8640"/>
          </a:xfrm>
          <a:prstGeom prst="line">
            <a:avLst/>
          </a:prstGeom>
          <a:ln w="54000">
            <a:solidFill>
              <a:srgbClr val="ff0000"/>
            </a:solidFill>
            <a:round/>
          </a:ln>
        </p:spPr>
        <p:style>
          <a:lnRef idx="0"/>
          <a:fillRef idx="0"/>
          <a:effectRef idx="0"/>
          <a:fontRef idx="minor"/>
        </p:style>
      </p:sp>
      <p:sp>
        <p:nvSpPr>
          <p:cNvPr id="692" name="Line 134"/>
          <p:cNvSpPr/>
          <p:nvPr/>
        </p:nvSpPr>
        <p:spPr>
          <a:xfrm>
            <a:off x="8622360" y="3179520"/>
            <a:ext cx="121320" cy="17640"/>
          </a:xfrm>
          <a:prstGeom prst="line">
            <a:avLst/>
          </a:prstGeom>
          <a:ln w="54000">
            <a:solidFill>
              <a:srgbClr val="ff0000"/>
            </a:solidFill>
            <a:round/>
          </a:ln>
        </p:spPr>
        <p:style>
          <a:lnRef idx="0"/>
          <a:fillRef idx="0"/>
          <a:effectRef idx="0"/>
          <a:fontRef idx="minor"/>
        </p:style>
      </p:sp>
      <p:sp>
        <p:nvSpPr>
          <p:cNvPr id="693" name="Line 135"/>
          <p:cNvSpPr/>
          <p:nvPr/>
        </p:nvSpPr>
        <p:spPr>
          <a:xfrm>
            <a:off x="8743680" y="3197160"/>
            <a:ext cx="34920" cy="8640"/>
          </a:xfrm>
          <a:prstGeom prst="line">
            <a:avLst/>
          </a:prstGeom>
          <a:ln w="54000">
            <a:solidFill>
              <a:srgbClr val="ff0000"/>
            </a:solidFill>
            <a:round/>
          </a:ln>
        </p:spPr>
        <p:style>
          <a:lnRef idx="0"/>
          <a:fillRef idx="0"/>
          <a:effectRef idx="0"/>
          <a:fontRef idx="minor"/>
        </p:style>
      </p:sp>
      <p:sp>
        <p:nvSpPr>
          <p:cNvPr id="694" name="Line 136"/>
          <p:cNvSpPr/>
          <p:nvPr/>
        </p:nvSpPr>
        <p:spPr>
          <a:xfrm>
            <a:off x="8778600" y="3205800"/>
            <a:ext cx="8640" cy="0"/>
          </a:xfrm>
          <a:prstGeom prst="line">
            <a:avLst/>
          </a:prstGeom>
          <a:ln w="54000">
            <a:solidFill>
              <a:srgbClr val="ff0000"/>
            </a:solidFill>
            <a:round/>
          </a:ln>
        </p:spPr>
        <p:style>
          <a:lnRef idx="0"/>
          <a:fillRef idx="0"/>
          <a:effectRef idx="0"/>
          <a:fontRef idx="minor"/>
        </p:style>
      </p:sp>
      <p:sp>
        <p:nvSpPr>
          <p:cNvPr id="695" name="Line 137"/>
          <p:cNvSpPr/>
          <p:nvPr/>
        </p:nvSpPr>
        <p:spPr>
          <a:xfrm>
            <a:off x="9082080" y="2666880"/>
            <a:ext cx="0" cy="9000"/>
          </a:xfrm>
          <a:prstGeom prst="line">
            <a:avLst/>
          </a:prstGeom>
          <a:ln w="54000">
            <a:solidFill>
              <a:srgbClr val="ff0000"/>
            </a:solidFill>
            <a:round/>
          </a:ln>
        </p:spPr>
        <p:style>
          <a:lnRef idx="0"/>
          <a:fillRef idx="0"/>
          <a:effectRef idx="0"/>
          <a:fontRef idx="minor"/>
        </p:style>
      </p:sp>
      <p:sp>
        <p:nvSpPr>
          <p:cNvPr id="696" name="Line 138"/>
          <p:cNvSpPr/>
          <p:nvPr/>
        </p:nvSpPr>
        <p:spPr>
          <a:xfrm flipH="1">
            <a:off x="9064800" y="2675880"/>
            <a:ext cx="17280" cy="17280"/>
          </a:xfrm>
          <a:prstGeom prst="line">
            <a:avLst/>
          </a:prstGeom>
          <a:ln w="54000">
            <a:solidFill>
              <a:srgbClr val="ff0000"/>
            </a:solidFill>
            <a:round/>
          </a:ln>
        </p:spPr>
        <p:style>
          <a:lnRef idx="0"/>
          <a:fillRef idx="0"/>
          <a:effectRef idx="0"/>
          <a:fontRef idx="minor"/>
        </p:style>
      </p:sp>
      <p:sp>
        <p:nvSpPr>
          <p:cNvPr id="697" name="Line 139"/>
          <p:cNvSpPr/>
          <p:nvPr/>
        </p:nvSpPr>
        <p:spPr>
          <a:xfrm flipH="1">
            <a:off x="9021240" y="2693160"/>
            <a:ext cx="43560" cy="60840"/>
          </a:xfrm>
          <a:prstGeom prst="line">
            <a:avLst/>
          </a:prstGeom>
          <a:ln w="54000">
            <a:solidFill>
              <a:srgbClr val="ff0000"/>
            </a:solidFill>
            <a:round/>
          </a:ln>
        </p:spPr>
        <p:style>
          <a:lnRef idx="0"/>
          <a:fillRef idx="0"/>
          <a:effectRef idx="0"/>
          <a:fontRef idx="minor"/>
        </p:style>
      </p:sp>
      <p:sp>
        <p:nvSpPr>
          <p:cNvPr id="698" name="Line 140"/>
          <p:cNvSpPr/>
          <p:nvPr/>
        </p:nvSpPr>
        <p:spPr>
          <a:xfrm flipH="1">
            <a:off x="9003960" y="2754000"/>
            <a:ext cx="17280" cy="52200"/>
          </a:xfrm>
          <a:prstGeom prst="line">
            <a:avLst/>
          </a:prstGeom>
          <a:ln w="54000">
            <a:solidFill>
              <a:srgbClr val="ff0000"/>
            </a:solidFill>
            <a:round/>
          </a:ln>
        </p:spPr>
        <p:style>
          <a:lnRef idx="0"/>
          <a:fillRef idx="0"/>
          <a:effectRef idx="0"/>
          <a:fontRef idx="minor"/>
        </p:style>
      </p:sp>
      <p:sp>
        <p:nvSpPr>
          <p:cNvPr id="699" name="Line 141"/>
          <p:cNvSpPr/>
          <p:nvPr/>
        </p:nvSpPr>
        <p:spPr>
          <a:xfrm>
            <a:off x="9003960" y="2806200"/>
            <a:ext cx="0" cy="864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Floyd</a:t>
            </a:r>
            <a:r>
              <a:rPr b="1" lang="en-US" sz="3200" spc="-1" strike="noStrike">
                <a:solidFill>
                  <a:srgbClr val="000000"/>
                </a:solidFill>
                <a:latin typeface="Menlo"/>
                <a:ea typeface="Menlo"/>
              </a:rPr>
              <a:t>算法</a:t>
            </a:r>
            <a:endParaRPr b="0" lang="en-US" sz="3200" spc="-1" strike="noStrike">
              <a:latin typeface="Arial"/>
            </a:endParaRPr>
          </a:p>
        </p:txBody>
      </p:sp>
      <p:sp>
        <p:nvSpPr>
          <p:cNvPr id="701"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设</a:t>
            </a:r>
            <a:r>
              <a:rPr b="0" lang="en-US" sz="1800" spc="-100" strike="noStrike">
                <a:solidFill>
                  <a:srgbClr val="000000"/>
                </a:solidFill>
                <a:latin typeface="Menlo"/>
                <a:ea typeface="Menlo"/>
              </a:rPr>
              <a:t>d[i][j][k]</a:t>
            </a:r>
            <a:r>
              <a:rPr b="0" lang="en-US" sz="1800" spc="-100" strike="noStrike">
                <a:solidFill>
                  <a:srgbClr val="000000"/>
                </a:solidFill>
                <a:latin typeface="Menlo"/>
                <a:ea typeface="Menlo"/>
              </a:rPr>
              <a:t>为从</a:t>
            </a:r>
            <a:r>
              <a:rPr b="0" lang="en-US" sz="1800" spc="-100" strike="noStrike">
                <a:solidFill>
                  <a:srgbClr val="000000"/>
                </a:solidFill>
                <a:latin typeface="Menlo"/>
                <a:ea typeface="Menlo"/>
              </a:rPr>
              <a:t>i</a:t>
            </a:r>
            <a:r>
              <a:rPr b="0" lang="en-US" sz="1800" spc="-100" strike="noStrike">
                <a:solidFill>
                  <a:srgbClr val="000000"/>
                </a:solidFill>
                <a:latin typeface="Menlo"/>
                <a:ea typeface="Menlo"/>
              </a:rPr>
              <a:t>到</a:t>
            </a:r>
            <a:r>
              <a:rPr b="0" lang="en-US" sz="1800" spc="-100" strike="noStrike">
                <a:solidFill>
                  <a:srgbClr val="000000"/>
                </a:solidFill>
                <a:latin typeface="Menlo"/>
                <a:ea typeface="Menlo"/>
              </a:rPr>
              <a:t>j</a:t>
            </a:r>
            <a:r>
              <a:rPr b="0" lang="en-US" sz="1800" spc="-100" strike="noStrike">
                <a:solidFill>
                  <a:srgbClr val="000000"/>
                </a:solidFill>
                <a:latin typeface="Menlo"/>
                <a:ea typeface="Menlo"/>
              </a:rPr>
              <a:t>，仅通过编号为</a:t>
            </a:r>
            <a:r>
              <a:rPr b="0" lang="en-US" sz="1800" spc="-100" strike="noStrike">
                <a:solidFill>
                  <a:srgbClr val="000000"/>
                </a:solidFill>
                <a:latin typeface="Menlo"/>
                <a:ea typeface="Menlo"/>
              </a:rPr>
              <a:t>1-k</a:t>
            </a:r>
            <a:r>
              <a:rPr b="0" lang="en-US" sz="1800" spc="-100" strike="noStrike">
                <a:solidFill>
                  <a:srgbClr val="000000"/>
                </a:solidFill>
                <a:latin typeface="Menlo"/>
                <a:ea typeface="Menlo"/>
              </a:rPr>
              <a:t>的中间节点的最短路径距离</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d[i][j][k]=min(d[i][j][k-1], d[i][k][k-1] + d[k][j][k-1])</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初始值</a:t>
            </a:r>
            <a:r>
              <a:rPr b="0" lang="en-US" sz="1800" spc="-100" strike="noStrike">
                <a:solidFill>
                  <a:srgbClr val="000000"/>
                </a:solidFill>
                <a:latin typeface="Menlo"/>
                <a:ea typeface="Menlo"/>
              </a:rPr>
              <a:t>d[i][j][0]</a:t>
            </a:r>
            <a:r>
              <a:rPr b="0" lang="en-US" sz="1800" spc="-100" strike="noStrike">
                <a:solidFill>
                  <a:srgbClr val="000000"/>
                </a:solidFill>
                <a:latin typeface="Menlo"/>
                <a:ea typeface="Menlo"/>
              </a:rPr>
              <a:t>为两点之间边权值，未连通为</a:t>
            </a:r>
            <a:r>
              <a:rPr b="0" lang="en-US" sz="1800" spc="-100" strike="noStrike">
                <a:solidFill>
                  <a:srgbClr val="000000"/>
                </a:solidFill>
                <a:latin typeface="Menlo"/>
                <a:ea typeface="Menlo"/>
              </a:rPr>
              <a:t>INF</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从</a:t>
            </a:r>
            <a:r>
              <a:rPr b="0" lang="en-US" sz="1800" spc="-100" strike="noStrike">
                <a:solidFill>
                  <a:srgbClr val="000000"/>
                </a:solidFill>
                <a:latin typeface="Menlo"/>
                <a:ea typeface="Menlo"/>
              </a:rPr>
              <a:t>1</a:t>
            </a:r>
            <a:r>
              <a:rPr b="0" lang="en-US" sz="1800" spc="-100" strike="noStrike">
                <a:solidFill>
                  <a:srgbClr val="000000"/>
                </a:solidFill>
                <a:latin typeface="Menlo"/>
                <a:ea typeface="Menlo"/>
              </a:rPr>
              <a:t>到</a:t>
            </a:r>
            <a:r>
              <a:rPr b="0" lang="en-US" sz="1800" spc="-100" strike="noStrike">
                <a:solidFill>
                  <a:srgbClr val="000000"/>
                </a:solidFill>
                <a:latin typeface="Menlo"/>
                <a:ea typeface="Menlo"/>
              </a:rPr>
              <a:t>n</a:t>
            </a:r>
            <a:r>
              <a:rPr b="0" lang="en-US" sz="1800" spc="-100" strike="noStrike">
                <a:solidFill>
                  <a:srgbClr val="000000"/>
                </a:solidFill>
                <a:latin typeface="Menlo"/>
                <a:ea typeface="Menlo"/>
              </a:rPr>
              <a:t>枚举</a:t>
            </a:r>
            <a:r>
              <a:rPr b="0" lang="en-US" sz="1800" spc="-100" strike="noStrike">
                <a:solidFill>
                  <a:srgbClr val="000000"/>
                </a:solidFill>
                <a:latin typeface="Menlo"/>
                <a:ea typeface="Menlo"/>
              </a:rPr>
              <a:t>k</a:t>
            </a:r>
            <a:r>
              <a:rPr b="0" lang="en-US" sz="1800" spc="-100" strike="noStrike">
                <a:solidFill>
                  <a:srgbClr val="000000"/>
                </a:solidFill>
                <a:latin typeface="Menlo"/>
                <a:ea typeface="Menlo"/>
              </a:rPr>
              <a:t>，然后枚举</a:t>
            </a:r>
            <a:r>
              <a:rPr b="0" lang="en-US" sz="1800" spc="-100" strike="noStrike">
                <a:solidFill>
                  <a:srgbClr val="000000"/>
                </a:solidFill>
                <a:latin typeface="Menlo"/>
                <a:ea typeface="Menlo"/>
              </a:rPr>
              <a:t>(i, j)</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为了方便可以不开第三维，在原地迭代</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单源最短路</a:t>
            </a:r>
            <a:endParaRPr b="0" lang="en-US" sz="3200" spc="-1" strike="noStrike">
              <a:latin typeface="Arial"/>
            </a:endParaRPr>
          </a:p>
        </p:txBody>
      </p:sp>
      <p:sp>
        <p:nvSpPr>
          <p:cNvPr id="703"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维护一个</a:t>
            </a:r>
            <a:r>
              <a:rPr b="0" lang="en-US" sz="1800" spc="-100" strike="noStrike">
                <a:solidFill>
                  <a:srgbClr val="000000"/>
                </a:solidFill>
                <a:latin typeface="Menlo"/>
                <a:ea typeface="Menlo"/>
              </a:rPr>
              <a:t>dis[MAXN]</a:t>
            </a:r>
            <a:r>
              <a:rPr b="0" lang="en-US" sz="1800" spc="-100" strike="noStrike">
                <a:solidFill>
                  <a:srgbClr val="000000"/>
                </a:solidFill>
                <a:latin typeface="Menlo"/>
                <a:ea typeface="Menlo"/>
              </a:rPr>
              <a:t>数组，</a:t>
            </a:r>
            <a:r>
              <a:rPr b="0" lang="en-US" sz="1800" spc="-100" strike="noStrike">
                <a:solidFill>
                  <a:srgbClr val="000000"/>
                </a:solidFill>
                <a:latin typeface="Menlo"/>
                <a:ea typeface="Menlo"/>
              </a:rPr>
              <a:t>dis[i]</a:t>
            </a:r>
            <a:r>
              <a:rPr b="0" lang="en-US" sz="1800" spc="-100" strike="noStrike">
                <a:solidFill>
                  <a:srgbClr val="000000"/>
                </a:solidFill>
                <a:latin typeface="Menlo"/>
                <a:ea typeface="Menlo"/>
              </a:rPr>
              <a:t>代表</a:t>
            </a:r>
            <a:r>
              <a:rPr b="0" lang="en-US" sz="1800" spc="-100" strike="noStrike">
                <a:solidFill>
                  <a:srgbClr val="000000"/>
                </a:solidFill>
                <a:latin typeface="Menlo"/>
                <a:ea typeface="Menlo"/>
              </a:rPr>
              <a:t>s</a:t>
            </a:r>
            <a:r>
              <a:rPr b="0" lang="en-US" sz="1800" spc="-100" strike="noStrike">
                <a:solidFill>
                  <a:srgbClr val="000000"/>
                </a:solidFill>
                <a:latin typeface="Menlo"/>
                <a:ea typeface="Menlo"/>
              </a:rPr>
              <a:t>到</a:t>
            </a:r>
            <a:r>
              <a:rPr b="0" lang="en-US" sz="1800" spc="-100" strike="noStrike">
                <a:solidFill>
                  <a:srgbClr val="000000"/>
                </a:solidFill>
                <a:latin typeface="Menlo"/>
                <a:ea typeface="Menlo"/>
              </a:rPr>
              <a:t>i</a:t>
            </a:r>
            <a:r>
              <a:rPr b="0" lang="en-US" sz="1800" spc="-100" strike="noStrike">
                <a:solidFill>
                  <a:srgbClr val="000000"/>
                </a:solidFill>
                <a:latin typeface="Menlo"/>
                <a:ea typeface="Menlo"/>
              </a:rPr>
              <a:t>的最短路径长度</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dis[s]=0,</a:t>
            </a:r>
            <a:r>
              <a:rPr b="0" lang="en-US" sz="1800" spc="-100" strike="noStrike">
                <a:solidFill>
                  <a:srgbClr val="000000"/>
                </a:solidFill>
                <a:latin typeface="Menlo"/>
                <a:ea typeface="Menlo"/>
              </a:rPr>
              <a:t>其他为</a:t>
            </a:r>
            <a:r>
              <a:rPr b="0" lang="en-US" sz="1800" spc="-100" strike="noStrike">
                <a:solidFill>
                  <a:srgbClr val="000000"/>
                </a:solidFill>
                <a:latin typeface="Menlo"/>
                <a:ea typeface="Menlo"/>
              </a:rPr>
              <a:t>INF</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松弛操作：通过某条路径更新</a:t>
            </a:r>
            <a:r>
              <a:rPr b="0" lang="en-US" sz="1800" spc="-100" strike="noStrike">
                <a:solidFill>
                  <a:srgbClr val="000000"/>
                </a:solidFill>
                <a:latin typeface="Menlo"/>
                <a:ea typeface="Menlo"/>
              </a:rPr>
              <a:t>dis[v]</a:t>
            </a:r>
            <a:r>
              <a:rPr b="0" lang="en-US" sz="1800" spc="-100" strike="noStrike">
                <a:solidFill>
                  <a:srgbClr val="000000"/>
                </a:solidFill>
                <a:latin typeface="Menlo"/>
                <a:ea typeface="Menlo"/>
              </a:rPr>
              <a:t>的值</a:t>
            </a:r>
            <a:endParaRPr b="0" lang="en-US" sz="1800" spc="-1" strike="noStrike">
              <a:latin typeface="Arial"/>
            </a:endParaRPr>
          </a:p>
          <a:p>
            <a:pPr lvl="1" marL="864000" indent="-323640">
              <a:lnSpc>
                <a:spcPct val="100000"/>
              </a:lnSpc>
              <a:spcBef>
                <a:spcPts val="799"/>
              </a:spcBef>
              <a:buClr>
                <a:srgbClr val="000000"/>
              </a:buClr>
              <a:buSzPct val="75000"/>
              <a:buFont typeface="Symbol"/>
              <a:buChar char="-"/>
            </a:pPr>
            <a:r>
              <a:rPr b="0" lang="en-US" sz="1800" spc="-100" strike="noStrike">
                <a:solidFill>
                  <a:srgbClr val="000000"/>
                </a:solidFill>
                <a:latin typeface="Menlo"/>
                <a:ea typeface="Menlo"/>
              </a:rPr>
              <a:t>if (dis[v] &gt; dis[u] + e.dist) dis[v] = dis[u] + e.dist</a:t>
            </a:r>
            <a:endParaRPr b="0" lang="en-US" sz="1800" spc="-1" strike="noStrike">
              <a:latin typeface="Arial"/>
            </a:endParaRPr>
          </a:p>
          <a:p>
            <a:pPr lvl="1" marL="864000" indent="-323640">
              <a:lnSpc>
                <a:spcPct val="100000"/>
              </a:lnSpc>
              <a:spcBef>
                <a:spcPts val="799"/>
              </a:spcBef>
              <a:buClr>
                <a:srgbClr val="000000"/>
              </a:buClr>
              <a:buSzPct val="75000"/>
              <a:buFont typeface="Symbol"/>
              <a:buChar char="-"/>
            </a:pPr>
            <a:r>
              <a:rPr b="0" lang="en-US" sz="1800" spc="-100" strike="noStrike">
                <a:solidFill>
                  <a:srgbClr val="000000"/>
                </a:solidFill>
                <a:latin typeface="Menlo"/>
                <a:ea typeface="Menlo"/>
              </a:rPr>
              <a:t>尝试使用</a:t>
            </a:r>
            <a:r>
              <a:rPr b="0" lang="en-US" sz="1800" spc="-100" strike="noStrike">
                <a:solidFill>
                  <a:srgbClr val="000000"/>
                </a:solidFill>
                <a:latin typeface="Menlo"/>
                <a:ea typeface="Menlo"/>
              </a:rPr>
              <a:t>s</a:t>
            </a:r>
            <a:r>
              <a:rPr b="0" lang="en-US" sz="1800" spc="-100" strike="noStrike">
                <a:solidFill>
                  <a:srgbClr val="000000"/>
                </a:solidFill>
                <a:latin typeface="Menlo"/>
                <a:ea typeface="Menlo"/>
              </a:rPr>
              <a:t>到</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的最短路加上边</a:t>
            </a:r>
            <a:r>
              <a:rPr b="0" lang="en-US" sz="1800" spc="-100" strike="noStrike">
                <a:solidFill>
                  <a:srgbClr val="000000"/>
                </a:solidFill>
                <a:latin typeface="Menlo"/>
                <a:ea typeface="Menlo"/>
              </a:rPr>
              <a:t>(u,v)</a:t>
            </a:r>
            <a:r>
              <a:rPr b="0" lang="en-US" sz="1800" spc="-100" strike="noStrike">
                <a:solidFill>
                  <a:srgbClr val="000000"/>
                </a:solidFill>
                <a:latin typeface="Menlo"/>
                <a:ea typeface="Menlo"/>
              </a:rPr>
              <a:t>的长度来更新</a:t>
            </a:r>
            <a:r>
              <a:rPr b="0" lang="en-US" sz="1800" spc="-100" strike="noStrike">
                <a:solidFill>
                  <a:srgbClr val="000000"/>
                </a:solidFill>
                <a:latin typeface="Menlo"/>
                <a:ea typeface="Menlo"/>
              </a:rPr>
              <a:t>s</a:t>
            </a:r>
            <a:r>
              <a:rPr b="0" lang="en-US" sz="1800" spc="-100" strike="noStrike">
                <a:solidFill>
                  <a:srgbClr val="000000"/>
                </a:solidFill>
                <a:latin typeface="Menlo"/>
                <a:ea typeface="Menlo"/>
              </a:rPr>
              <a:t>到</a:t>
            </a:r>
            <a:r>
              <a:rPr b="0" lang="en-US" sz="1800" spc="-100" strike="noStrike">
                <a:solidFill>
                  <a:srgbClr val="000000"/>
                </a:solidFill>
                <a:latin typeface="Menlo"/>
                <a:ea typeface="Menlo"/>
              </a:rPr>
              <a:t>v</a:t>
            </a:r>
            <a:r>
              <a:rPr b="0" lang="en-US" sz="1800" spc="-100" strike="noStrike">
                <a:solidFill>
                  <a:srgbClr val="000000"/>
                </a:solidFill>
                <a:latin typeface="Menlo"/>
                <a:ea typeface="Menlo"/>
              </a:rPr>
              <a:t>的最短路</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模板题 </a:t>
            </a:r>
            <a:r>
              <a:rPr b="1" lang="en-US" sz="3200" spc="-1" strike="noStrike" u="sng">
                <a:solidFill>
                  <a:srgbClr val="0000ff"/>
                </a:solidFill>
                <a:uFillTx/>
                <a:latin typeface="Menlo"/>
                <a:ea typeface="Menlo"/>
                <a:hlinkClick r:id="rId1"/>
              </a:rPr>
              <a:t>P3371</a:t>
            </a:r>
            <a:endParaRPr b="0" lang="en-US" sz="3200" spc="-1" strike="noStrike">
              <a:latin typeface="Arial"/>
            </a:endParaRPr>
          </a:p>
        </p:txBody>
      </p:sp>
      <p:pic>
        <p:nvPicPr>
          <p:cNvPr id="705" name="image30.png" descr=""/>
          <p:cNvPicPr/>
          <p:nvPr/>
        </p:nvPicPr>
        <p:blipFill>
          <a:blip r:embed="rId2"/>
          <a:stretch/>
        </p:blipFill>
        <p:spPr>
          <a:xfrm>
            <a:off x="1219320" y="1674000"/>
            <a:ext cx="7640280" cy="3725640"/>
          </a:xfrm>
          <a:prstGeom prst="rect">
            <a:avLst/>
          </a:prstGeom>
          <a:ln w="1260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CustomShape 1"/>
          <p:cNvSpPr/>
          <p:nvPr/>
        </p:nvSpPr>
        <p:spPr>
          <a:xfrm>
            <a:off x="504000" y="876240"/>
            <a:ext cx="9071280" cy="48672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SPFA</a:t>
            </a:r>
            <a:endParaRPr b="0" lang="en-US" sz="3200" spc="-1" strike="noStrike">
              <a:latin typeface="Arial"/>
            </a:endParaRPr>
          </a:p>
        </p:txBody>
      </p:sp>
      <p:sp>
        <p:nvSpPr>
          <p:cNvPr id="707"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Bellman-Ford</a:t>
            </a:r>
            <a:r>
              <a:rPr b="0" lang="en-US" sz="1800" spc="-100" strike="noStrike">
                <a:solidFill>
                  <a:srgbClr val="000000"/>
                </a:solidFill>
                <a:latin typeface="Menlo"/>
                <a:ea typeface="Menlo"/>
              </a:rPr>
              <a:t>：对整张图进行</a:t>
            </a:r>
            <a:r>
              <a:rPr b="0" lang="en-US" sz="1800" spc="-100" strike="noStrike">
                <a:solidFill>
                  <a:srgbClr val="000000"/>
                </a:solidFill>
                <a:latin typeface="Menlo"/>
                <a:ea typeface="Menlo"/>
              </a:rPr>
              <a:t>n-1</a:t>
            </a:r>
            <a:r>
              <a:rPr b="0" lang="en-US" sz="1800" spc="-100" strike="noStrike">
                <a:solidFill>
                  <a:srgbClr val="000000"/>
                </a:solidFill>
                <a:latin typeface="Menlo"/>
                <a:ea typeface="Menlo"/>
              </a:rPr>
              <a:t>次松弛，每次枚举每条边进行松弛，最后一定能得出最优解</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SPFA</a:t>
            </a:r>
            <a:r>
              <a:rPr b="0" lang="en-US" sz="1800" spc="-100" strike="noStrike">
                <a:solidFill>
                  <a:srgbClr val="000000"/>
                </a:solidFill>
                <a:latin typeface="Menlo"/>
                <a:ea typeface="Menlo"/>
              </a:rPr>
              <a:t>：在上述过程中避免无意义的松弛</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只有成功的松弛操作才会对那个点产生影响，所以使用队列维护等待松弛的点，每次取出一个点进行松弛，对于所有松弛成功的点加入队列</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判负环：某个点松弛了第</a:t>
            </a:r>
            <a:r>
              <a:rPr b="0" lang="en-US" sz="1800" spc="-100" strike="noStrike">
                <a:solidFill>
                  <a:srgbClr val="000000"/>
                </a:solidFill>
                <a:latin typeface="Menlo"/>
                <a:ea typeface="Menlo"/>
              </a:rPr>
              <a:t>n</a:t>
            </a:r>
            <a:r>
              <a:rPr b="0" lang="en-US" sz="1800" spc="-100" strike="noStrike">
                <a:solidFill>
                  <a:srgbClr val="000000"/>
                </a:solidFill>
                <a:latin typeface="Menlo"/>
                <a:ea typeface="Menlo"/>
              </a:rPr>
              <a:t>次，说明有负环</a:t>
            </a:r>
            <a:endParaRPr b="0" lang="en-US" sz="1800" spc="-1" strike="noStrike">
              <a:latin typeface="Arial"/>
            </a:endParaRPr>
          </a:p>
        </p:txBody>
      </p:sp>
      <p:sp>
        <p:nvSpPr>
          <p:cNvPr id="708" name="Line 3"/>
          <p:cNvSpPr/>
          <p:nvPr/>
        </p:nvSpPr>
        <p:spPr>
          <a:xfrm>
            <a:off x="4892400" y="3466440"/>
            <a:ext cx="8640" cy="0"/>
          </a:xfrm>
          <a:prstGeom prst="line">
            <a:avLst/>
          </a:prstGeom>
          <a:ln w="54000">
            <a:solidFill>
              <a:srgbClr val="ff0000"/>
            </a:solidFill>
            <a:round/>
          </a:ln>
        </p:spPr>
        <p:style>
          <a:lnRef idx="0"/>
          <a:fillRef idx="0"/>
          <a:effectRef idx="0"/>
          <a:fontRef idx="minor"/>
        </p:style>
      </p:sp>
      <p:sp>
        <p:nvSpPr>
          <p:cNvPr id="709" name="Line 4"/>
          <p:cNvSpPr/>
          <p:nvPr/>
        </p:nvSpPr>
        <p:spPr>
          <a:xfrm>
            <a:off x="4901040" y="3466440"/>
            <a:ext cx="60840" cy="0"/>
          </a:xfrm>
          <a:prstGeom prst="line">
            <a:avLst/>
          </a:prstGeom>
          <a:ln w="54000">
            <a:solidFill>
              <a:srgbClr val="ff0000"/>
            </a:solidFill>
            <a:round/>
          </a:ln>
        </p:spPr>
        <p:style>
          <a:lnRef idx="0"/>
          <a:fillRef idx="0"/>
          <a:effectRef idx="0"/>
          <a:fontRef idx="minor"/>
        </p:style>
      </p:sp>
      <p:sp>
        <p:nvSpPr>
          <p:cNvPr id="710" name="Line 5"/>
          <p:cNvSpPr/>
          <p:nvPr/>
        </p:nvSpPr>
        <p:spPr>
          <a:xfrm>
            <a:off x="4961880" y="3466440"/>
            <a:ext cx="381600" cy="17280"/>
          </a:xfrm>
          <a:prstGeom prst="line">
            <a:avLst/>
          </a:prstGeom>
          <a:ln w="54000">
            <a:solidFill>
              <a:srgbClr val="ff0000"/>
            </a:solidFill>
            <a:round/>
          </a:ln>
        </p:spPr>
        <p:style>
          <a:lnRef idx="0"/>
          <a:fillRef idx="0"/>
          <a:effectRef idx="0"/>
          <a:fontRef idx="minor"/>
        </p:style>
      </p:sp>
      <p:sp>
        <p:nvSpPr>
          <p:cNvPr id="711" name="Line 6"/>
          <p:cNvSpPr/>
          <p:nvPr/>
        </p:nvSpPr>
        <p:spPr>
          <a:xfrm>
            <a:off x="5343480" y="3483720"/>
            <a:ext cx="624600" cy="8640"/>
          </a:xfrm>
          <a:prstGeom prst="line">
            <a:avLst/>
          </a:prstGeom>
          <a:ln w="54000">
            <a:solidFill>
              <a:srgbClr val="ff0000"/>
            </a:solidFill>
            <a:round/>
          </a:ln>
        </p:spPr>
        <p:style>
          <a:lnRef idx="0"/>
          <a:fillRef idx="0"/>
          <a:effectRef idx="0"/>
          <a:fontRef idx="minor"/>
        </p:style>
      </p:sp>
      <p:sp>
        <p:nvSpPr>
          <p:cNvPr id="712" name="Line 7"/>
          <p:cNvSpPr/>
          <p:nvPr/>
        </p:nvSpPr>
        <p:spPr>
          <a:xfrm flipV="1">
            <a:off x="5968080" y="3483720"/>
            <a:ext cx="121320" cy="8640"/>
          </a:xfrm>
          <a:prstGeom prst="line">
            <a:avLst/>
          </a:prstGeom>
          <a:ln w="54000">
            <a:solidFill>
              <a:srgbClr val="ff0000"/>
            </a:solidFill>
            <a:round/>
          </a:ln>
        </p:spPr>
        <p:style>
          <a:lnRef idx="0"/>
          <a:fillRef idx="0"/>
          <a:effectRef idx="0"/>
          <a:fontRef idx="minor"/>
        </p:style>
      </p:sp>
      <p:sp>
        <p:nvSpPr>
          <p:cNvPr id="713" name="Line 8"/>
          <p:cNvSpPr/>
          <p:nvPr/>
        </p:nvSpPr>
        <p:spPr>
          <a:xfrm flipV="1">
            <a:off x="6089400" y="3475080"/>
            <a:ext cx="0" cy="8640"/>
          </a:xfrm>
          <a:prstGeom prst="line">
            <a:avLst/>
          </a:prstGeom>
          <a:ln w="54000">
            <a:solidFill>
              <a:srgbClr val="ff0000"/>
            </a:solidFill>
            <a:round/>
          </a:ln>
        </p:spPr>
        <p:style>
          <a:lnRef idx="0"/>
          <a:fillRef idx="0"/>
          <a:effectRef idx="0"/>
          <a:fontRef idx="minor"/>
        </p:style>
      </p:sp>
      <p:sp>
        <p:nvSpPr>
          <p:cNvPr id="714" name="Line 9"/>
          <p:cNvSpPr/>
          <p:nvPr/>
        </p:nvSpPr>
        <p:spPr>
          <a:xfrm flipV="1">
            <a:off x="6089400" y="3448800"/>
            <a:ext cx="8640" cy="26280"/>
          </a:xfrm>
          <a:prstGeom prst="line">
            <a:avLst/>
          </a:prstGeom>
          <a:ln w="54000">
            <a:solidFill>
              <a:srgbClr val="ff0000"/>
            </a:solidFill>
            <a:round/>
          </a:ln>
        </p:spPr>
        <p:style>
          <a:lnRef idx="0"/>
          <a:fillRef idx="0"/>
          <a:effectRef idx="0"/>
          <a:fontRef idx="minor"/>
        </p:style>
      </p:sp>
      <p:sp>
        <p:nvSpPr>
          <p:cNvPr id="715" name="Line 10"/>
          <p:cNvSpPr/>
          <p:nvPr/>
        </p:nvSpPr>
        <p:spPr>
          <a:xfrm flipV="1">
            <a:off x="6098040" y="3370680"/>
            <a:ext cx="8640" cy="78120"/>
          </a:xfrm>
          <a:prstGeom prst="line">
            <a:avLst/>
          </a:prstGeom>
          <a:ln w="54000">
            <a:solidFill>
              <a:srgbClr val="ff0000"/>
            </a:solidFill>
            <a:round/>
          </a:ln>
        </p:spPr>
        <p:style>
          <a:lnRef idx="0"/>
          <a:fillRef idx="0"/>
          <a:effectRef idx="0"/>
          <a:fontRef idx="minor"/>
        </p:style>
      </p:sp>
      <p:sp>
        <p:nvSpPr>
          <p:cNvPr id="716" name="Line 11"/>
          <p:cNvSpPr/>
          <p:nvPr/>
        </p:nvSpPr>
        <p:spPr>
          <a:xfrm flipV="1">
            <a:off x="6106680" y="3257640"/>
            <a:ext cx="8640" cy="113040"/>
          </a:xfrm>
          <a:prstGeom prst="line">
            <a:avLst/>
          </a:prstGeom>
          <a:ln w="54000">
            <a:solidFill>
              <a:srgbClr val="ff0000"/>
            </a:solidFill>
            <a:round/>
          </a:ln>
        </p:spPr>
        <p:style>
          <a:lnRef idx="0"/>
          <a:fillRef idx="0"/>
          <a:effectRef idx="0"/>
          <a:fontRef idx="minor"/>
        </p:style>
      </p:sp>
      <p:sp>
        <p:nvSpPr>
          <p:cNvPr id="717" name="Line 12"/>
          <p:cNvSpPr/>
          <p:nvPr/>
        </p:nvSpPr>
        <p:spPr>
          <a:xfrm flipV="1">
            <a:off x="6115320" y="3179520"/>
            <a:ext cx="0" cy="78120"/>
          </a:xfrm>
          <a:prstGeom prst="line">
            <a:avLst/>
          </a:prstGeom>
          <a:ln w="54000">
            <a:solidFill>
              <a:srgbClr val="ff0000"/>
            </a:solidFill>
            <a:round/>
          </a:ln>
        </p:spPr>
        <p:style>
          <a:lnRef idx="0"/>
          <a:fillRef idx="0"/>
          <a:effectRef idx="0"/>
          <a:fontRef idx="minor"/>
        </p:style>
      </p:sp>
      <p:sp>
        <p:nvSpPr>
          <p:cNvPr id="718" name="Line 13"/>
          <p:cNvSpPr/>
          <p:nvPr/>
        </p:nvSpPr>
        <p:spPr>
          <a:xfrm flipV="1">
            <a:off x="6115320" y="3136320"/>
            <a:ext cx="0" cy="43200"/>
          </a:xfrm>
          <a:prstGeom prst="line">
            <a:avLst/>
          </a:prstGeom>
          <a:ln w="54000">
            <a:solidFill>
              <a:srgbClr val="ff0000"/>
            </a:solidFill>
            <a:round/>
          </a:ln>
        </p:spPr>
        <p:style>
          <a:lnRef idx="0"/>
          <a:fillRef idx="0"/>
          <a:effectRef idx="0"/>
          <a:fontRef idx="minor"/>
        </p:style>
      </p:sp>
      <p:sp>
        <p:nvSpPr>
          <p:cNvPr id="719" name="Line 14"/>
          <p:cNvSpPr/>
          <p:nvPr/>
        </p:nvSpPr>
        <p:spPr>
          <a:xfrm flipH="1" flipV="1">
            <a:off x="6106680" y="3084120"/>
            <a:ext cx="8640" cy="52200"/>
          </a:xfrm>
          <a:prstGeom prst="line">
            <a:avLst/>
          </a:prstGeom>
          <a:ln w="54000">
            <a:solidFill>
              <a:srgbClr val="ff0000"/>
            </a:solidFill>
            <a:round/>
          </a:ln>
        </p:spPr>
        <p:style>
          <a:lnRef idx="0"/>
          <a:fillRef idx="0"/>
          <a:effectRef idx="0"/>
          <a:fontRef idx="minor"/>
        </p:style>
      </p:sp>
      <p:sp>
        <p:nvSpPr>
          <p:cNvPr id="720" name="Line 15"/>
          <p:cNvSpPr/>
          <p:nvPr/>
        </p:nvSpPr>
        <p:spPr>
          <a:xfrm flipH="1" flipV="1">
            <a:off x="6098040" y="3040560"/>
            <a:ext cx="8640" cy="43560"/>
          </a:xfrm>
          <a:prstGeom prst="line">
            <a:avLst/>
          </a:prstGeom>
          <a:ln w="54000">
            <a:solidFill>
              <a:srgbClr val="ff0000"/>
            </a:solidFill>
            <a:round/>
          </a:ln>
        </p:spPr>
        <p:style>
          <a:lnRef idx="0"/>
          <a:fillRef idx="0"/>
          <a:effectRef idx="0"/>
          <a:fontRef idx="minor"/>
        </p:style>
      </p:sp>
      <p:sp>
        <p:nvSpPr>
          <p:cNvPr id="721" name="Line 16"/>
          <p:cNvSpPr/>
          <p:nvPr/>
        </p:nvSpPr>
        <p:spPr>
          <a:xfrm flipH="1" flipV="1">
            <a:off x="6080760" y="2997360"/>
            <a:ext cx="17280" cy="43200"/>
          </a:xfrm>
          <a:prstGeom prst="line">
            <a:avLst/>
          </a:prstGeom>
          <a:ln w="54000">
            <a:solidFill>
              <a:srgbClr val="ff0000"/>
            </a:solidFill>
            <a:round/>
          </a:ln>
        </p:spPr>
        <p:style>
          <a:lnRef idx="0"/>
          <a:fillRef idx="0"/>
          <a:effectRef idx="0"/>
          <a:fontRef idx="minor"/>
        </p:style>
      </p:sp>
      <p:sp>
        <p:nvSpPr>
          <p:cNvPr id="722" name="Line 17"/>
          <p:cNvSpPr/>
          <p:nvPr/>
        </p:nvSpPr>
        <p:spPr>
          <a:xfrm flipH="1" flipV="1">
            <a:off x="6072120" y="2979720"/>
            <a:ext cx="8640" cy="17640"/>
          </a:xfrm>
          <a:prstGeom prst="line">
            <a:avLst/>
          </a:prstGeom>
          <a:ln w="54000">
            <a:solidFill>
              <a:srgbClr val="ff0000"/>
            </a:solidFill>
            <a:round/>
          </a:ln>
        </p:spPr>
        <p:style>
          <a:lnRef idx="0"/>
          <a:fillRef idx="0"/>
          <a:effectRef idx="0"/>
          <a:fontRef idx="minor"/>
        </p:style>
      </p:sp>
      <p:sp>
        <p:nvSpPr>
          <p:cNvPr id="723" name="Line 18"/>
          <p:cNvSpPr/>
          <p:nvPr/>
        </p:nvSpPr>
        <p:spPr>
          <a:xfrm flipH="1">
            <a:off x="6063480" y="2979720"/>
            <a:ext cx="8640" cy="0"/>
          </a:xfrm>
          <a:prstGeom prst="line">
            <a:avLst/>
          </a:prstGeom>
          <a:ln w="54000">
            <a:solidFill>
              <a:srgbClr val="ff0000"/>
            </a:solidFill>
            <a:round/>
          </a:ln>
        </p:spPr>
        <p:style>
          <a:lnRef idx="0"/>
          <a:fillRef idx="0"/>
          <a:effectRef idx="0"/>
          <a:fontRef idx="minor"/>
        </p:style>
      </p:sp>
      <p:sp>
        <p:nvSpPr>
          <p:cNvPr id="724" name="Line 19"/>
          <p:cNvSpPr/>
          <p:nvPr/>
        </p:nvSpPr>
        <p:spPr>
          <a:xfrm flipH="1" flipV="1">
            <a:off x="6046200" y="2971080"/>
            <a:ext cx="17280" cy="8640"/>
          </a:xfrm>
          <a:prstGeom prst="line">
            <a:avLst/>
          </a:prstGeom>
          <a:ln w="54000">
            <a:solidFill>
              <a:srgbClr val="ff0000"/>
            </a:solidFill>
            <a:round/>
          </a:ln>
        </p:spPr>
        <p:style>
          <a:lnRef idx="0"/>
          <a:fillRef idx="0"/>
          <a:effectRef idx="0"/>
          <a:fontRef idx="minor"/>
        </p:style>
      </p:sp>
      <p:sp>
        <p:nvSpPr>
          <p:cNvPr id="725" name="Line 20"/>
          <p:cNvSpPr/>
          <p:nvPr/>
        </p:nvSpPr>
        <p:spPr>
          <a:xfrm flipH="1">
            <a:off x="5872680" y="2971080"/>
            <a:ext cx="173520" cy="8640"/>
          </a:xfrm>
          <a:prstGeom prst="line">
            <a:avLst/>
          </a:prstGeom>
          <a:ln w="54000">
            <a:solidFill>
              <a:srgbClr val="ff0000"/>
            </a:solidFill>
            <a:round/>
          </a:ln>
        </p:spPr>
        <p:style>
          <a:lnRef idx="0"/>
          <a:fillRef idx="0"/>
          <a:effectRef idx="0"/>
          <a:fontRef idx="minor"/>
        </p:style>
      </p:sp>
      <p:sp>
        <p:nvSpPr>
          <p:cNvPr id="726" name="Line 21"/>
          <p:cNvSpPr/>
          <p:nvPr/>
        </p:nvSpPr>
        <p:spPr>
          <a:xfrm flipH="1">
            <a:off x="5360760" y="2979720"/>
            <a:ext cx="511920" cy="26280"/>
          </a:xfrm>
          <a:prstGeom prst="line">
            <a:avLst/>
          </a:prstGeom>
          <a:ln w="54000">
            <a:solidFill>
              <a:srgbClr val="ff0000"/>
            </a:solidFill>
            <a:round/>
          </a:ln>
        </p:spPr>
        <p:style>
          <a:lnRef idx="0"/>
          <a:fillRef idx="0"/>
          <a:effectRef idx="0"/>
          <a:fontRef idx="minor"/>
        </p:style>
      </p:sp>
      <p:sp>
        <p:nvSpPr>
          <p:cNvPr id="727" name="Line 22"/>
          <p:cNvSpPr/>
          <p:nvPr/>
        </p:nvSpPr>
        <p:spPr>
          <a:xfrm flipH="1">
            <a:off x="4857840" y="3006000"/>
            <a:ext cx="502920" cy="104040"/>
          </a:xfrm>
          <a:prstGeom prst="line">
            <a:avLst/>
          </a:prstGeom>
          <a:ln w="54000">
            <a:solidFill>
              <a:srgbClr val="ff0000"/>
            </a:solidFill>
            <a:round/>
          </a:ln>
        </p:spPr>
        <p:style>
          <a:lnRef idx="0"/>
          <a:fillRef idx="0"/>
          <a:effectRef idx="0"/>
          <a:fontRef idx="minor"/>
        </p:style>
      </p:sp>
      <p:sp>
        <p:nvSpPr>
          <p:cNvPr id="728" name="Line 23"/>
          <p:cNvSpPr/>
          <p:nvPr/>
        </p:nvSpPr>
        <p:spPr>
          <a:xfrm flipH="1">
            <a:off x="4831560" y="3110040"/>
            <a:ext cx="26280" cy="0"/>
          </a:xfrm>
          <a:prstGeom prst="line">
            <a:avLst/>
          </a:prstGeom>
          <a:ln w="54000">
            <a:solidFill>
              <a:srgbClr val="ff0000"/>
            </a:solidFill>
            <a:round/>
          </a:ln>
        </p:spPr>
        <p:style>
          <a:lnRef idx="0"/>
          <a:fillRef idx="0"/>
          <a:effectRef idx="0"/>
          <a:fontRef idx="minor"/>
        </p:style>
      </p:sp>
      <p:sp>
        <p:nvSpPr>
          <p:cNvPr id="729" name="Line 24"/>
          <p:cNvSpPr/>
          <p:nvPr/>
        </p:nvSpPr>
        <p:spPr>
          <a:xfrm flipH="1">
            <a:off x="4822920" y="3110040"/>
            <a:ext cx="8640" cy="0"/>
          </a:xfrm>
          <a:prstGeom prst="line">
            <a:avLst/>
          </a:prstGeom>
          <a:ln w="54000">
            <a:solidFill>
              <a:srgbClr val="ff0000"/>
            </a:solidFill>
            <a:round/>
          </a:ln>
        </p:spPr>
        <p:style>
          <a:lnRef idx="0"/>
          <a:fillRef idx="0"/>
          <a:effectRef idx="0"/>
          <a:fontRef idx="minor"/>
        </p:style>
      </p:sp>
      <p:sp>
        <p:nvSpPr>
          <p:cNvPr id="730" name="Line 25"/>
          <p:cNvSpPr/>
          <p:nvPr/>
        </p:nvSpPr>
        <p:spPr>
          <a:xfrm flipV="1">
            <a:off x="4822920" y="3092760"/>
            <a:ext cx="0" cy="17280"/>
          </a:xfrm>
          <a:prstGeom prst="line">
            <a:avLst/>
          </a:prstGeom>
          <a:ln w="54000">
            <a:solidFill>
              <a:srgbClr val="ff0000"/>
            </a:solidFill>
            <a:round/>
          </a:ln>
        </p:spPr>
        <p:style>
          <a:lnRef idx="0"/>
          <a:fillRef idx="0"/>
          <a:effectRef idx="0"/>
          <a:fontRef idx="minor"/>
        </p:style>
      </p:sp>
      <p:sp>
        <p:nvSpPr>
          <p:cNvPr id="731" name="Line 26"/>
          <p:cNvSpPr/>
          <p:nvPr/>
        </p:nvSpPr>
        <p:spPr>
          <a:xfrm flipH="1" flipV="1">
            <a:off x="4814280" y="3084120"/>
            <a:ext cx="8640" cy="8640"/>
          </a:xfrm>
          <a:prstGeom prst="line">
            <a:avLst/>
          </a:prstGeom>
          <a:ln w="54000">
            <a:solidFill>
              <a:srgbClr val="ff0000"/>
            </a:solidFill>
            <a:round/>
          </a:ln>
        </p:spPr>
        <p:style>
          <a:lnRef idx="0"/>
          <a:fillRef idx="0"/>
          <a:effectRef idx="0"/>
          <a:fontRef idx="minor"/>
        </p:style>
      </p:sp>
      <p:sp>
        <p:nvSpPr>
          <p:cNvPr id="732" name="Line 27"/>
          <p:cNvSpPr/>
          <p:nvPr/>
        </p:nvSpPr>
        <p:spPr>
          <a:xfrm>
            <a:off x="4814280" y="3084120"/>
            <a:ext cx="0" cy="8640"/>
          </a:xfrm>
          <a:prstGeom prst="line">
            <a:avLst/>
          </a:prstGeom>
          <a:ln w="54000">
            <a:solidFill>
              <a:srgbClr val="ff0000"/>
            </a:solidFill>
            <a:round/>
          </a:ln>
        </p:spPr>
        <p:style>
          <a:lnRef idx="0"/>
          <a:fillRef idx="0"/>
          <a:effectRef idx="0"/>
          <a:fontRef idx="minor"/>
        </p:style>
      </p:sp>
      <p:sp>
        <p:nvSpPr>
          <p:cNvPr id="733" name="Line 28"/>
          <p:cNvSpPr/>
          <p:nvPr/>
        </p:nvSpPr>
        <p:spPr>
          <a:xfrm flipH="1">
            <a:off x="4797000" y="3092760"/>
            <a:ext cx="17280" cy="69480"/>
          </a:xfrm>
          <a:prstGeom prst="line">
            <a:avLst/>
          </a:prstGeom>
          <a:ln w="54000">
            <a:solidFill>
              <a:srgbClr val="ff0000"/>
            </a:solidFill>
            <a:round/>
          </a:ln>
        </p:spPr>
        <p:style>
          <a:lnRef idx="0"/>
          <a:fillRef idx="0"/>
          <a:effectRef idx="0"/>
          <a:fontRef idx="minor"/>
        </p:style>
      </p:sp>
      <p:sp>
        <p:nvSpPr>
          <p:cNvPr id="734" name="Line 29"/>
          <p:cNvSpPr/>
          <p:nvPr/>
        </p:nvSpPr>
        <p:spPr>
          <a:xfrm flipH="1">
            <a:off x="4779720" y="3162240"/>
            <a:ext cx="17280" cy="113040"/>
          </a:xfrm>
          <a:prstGeom prst="line">
            <a:avLst/>
          </a:prstGeom>
          <a:ln w="54000">
            <a:solidFill>
              <a:srgbClr val="ff0000"/>
            </a:solidFill>
            <a:round/>
          </a:ln>
        </p:spPr>
        <p:style>
          <a:lnRef idx="0"/>
          <a:fillRef idx="0"/>
          <a:effectRef idx="0"/>
          <a:fontRef idx="minor"/>
        </p:style>
      </p:sp>
      <p:sp>
        <p:nvSpPr>
          <p:cNvPr id="735" name="Line 30"/>
          <p:cNvSpPr/>
          <p:nvPr/>
        </p:nvSpPr>
        <p:spPr>
          <a:xfrm>
            <a:off x="4779720" y="3275280"/>
            <a:ext cx="0" cy="43200"/>
          </a:xfrm>
          <a:prstGeom prst="line">
            <a:avLst/>
          </a:prstGeom>
          <a:ln w="54000">
            <a:solidFill>
              <a:srgbClr val="ff0000"/>
            </a:solidFill>
            <a:round/>
          </a:ln>
        </p:spPr>
        <p:style>
          <a:lnRef idx="0"/>
          <a:fillRef idx="0"/>
          <a:effectRef idx="0"/>
          <a:fontRef idx="minor"/>
        </p:style>
      </p:sp>
      <p:sp>
        <p:nvSpPr>
          <p:cNvPr id="736" name="Line 31"/>
          <p:cNvSpPr/>
          <p:nvPr/>
        </p:nvSpPr>
        <p:spPr>
          <a:xfrm flipH="1">
            <a:off x="4771080" y="3318480"/>
            <a:ext cx="8640" cy="34920"/>
          </a:xfrm>
          <a:prstGeom prst="line">
            <a:avLst/>
          </a:prstGeom>
          <a:ln w="54000">
            <a:solidFill>
              <a:srgbClr val="ff0000"/>
            </a:solidFill>
            <a:round/>
          </a:ln>
        </p:spPr>
        <p:style>
          <a:lnRef idx="0"/>
          <a:fillRef idx="0"/>
          <a:effectRef idx="0"/>
          <a:fontRef idx="minor"/>
        </p:style>
      </p:sp>
      <p:sp>
        <p:nvSpPr>
          <p:cNvPr id="737" name="Line 32"/>
          <p:cNvSpPr/>
          <p:nvPr/>
        </p:nvSpPr>
        <p:spPr>
          <a:xfrm>
            <a:off x="4771080" y="3353400"/>
            <a:ext cx="0" cy="8640"/>
          </a:xfrm>
          <a:prstGeom prst="line">
            <a:avLst/>
          </a:prstGeom>
          <a:ln w="54000">
            <a:solidFill>
              <a:srgbClr val="ff0000"/>
            </a:solidFill>
            <a:round/>
          </a:ln>
        </p:spPr>
        <p:style>
          <a:lnRef idx="0"/>
          <a:fillRef idx="0"/>
          <a:effectRef idx="0"/>
          <a:fontRef idx="minor"/>
        </p:style>
      </p:sp>
      <p:sp>
        <p:nvSpPr>
          <p:cNvPr id="738" name="Line 33"/>
          <p:cNvSpPr/>
          <p:nvPr/>
        </p:nvSpPr>
        <p:spPr>
          <a:xfrm>
            <a:off x="4771080" y="3362040"/>
            <a:ext cx="0" cy="17280"/>
          </a:xfrm>
          <a:prstGeom prst="line">
            <a:avLst/>
          </a:prstGeom>
          <a:ln w="54000">
            <a:solidFill>
              <a:srgbClr val="ff0000"/>
            </a:solidFill>
            <a:round/>
          </a:ln>
        </p:spPr>
        <p:style>
          <a:lnRef idx="0"/>
          <a:fillRef idx="0"/>
          <a:effectRef idx="0"/>
          <a:fontRef idx="minor"/>
        </p:style>
      </p:sp>
      <p:sp>
        <p:nvSpPr>
          <p:cNvPr id="739" name="Line 34"/>
          <p:cNvSpPr/>
          <p:nvPr/>
        </p:nvSpPr>
        <p:spPr>
          <a:xfrm>
            <a:off x="4771080" y="3379320"/>
            <a:ext cx="0" cy="17640"/>
          </a:xfrm>
          <a:prstGeom prst="line">
            <a:avLst/>
          </a:prstGeom>
          <a:ln w="54000">
            <a:solidFill>
              <a:srgbClr val="ff0000"/>
            </a:solidFill>
            <a:round/>
          </a:ln>
        </p:spPr>
        <p:style>
          <a:lnRef idx="0"/>
          <a:fillRef idx="0"/>
          <a:effectRef idx="0"/>
          <a:fontRef idx="minor"/>
        </p:style>
      </p:sp>
      <p:sp>
        <p:nvSpPr>
          <p:cNvPr id="740" name="Line 35"/>
          <p:cNvSpPr/>
          <p:nvPr/>
        </p:nvSpPr>
        <p:spPr>
          <a:xfrm>
            <a:off x="4771080" y="3396960"/>
            <a:ext cx="8640" cy="8640"/>
          </a:xfrm>
          <a:prstGeom prst="line">
            <a:avLst/>
          </a:prstGeom>
          <a:ln w="54000">
            <a:solidFill>
              <a:srgbClr val="ff0000"/>
            </a:solidFill>
            <a:round/>
          </a:ln>
        </p:spPr>
        <p:style>
          <a:lnRef idx="0"/>
          <a:fillRef idx="0"/>
          <a:effectRef idx="0"/>
          <a:fontRef idx="minor"/>
        </p:style>
      </p:sp>
      <p:sp>
        <p:nvSpPr>
          <p:cNvPr id="741" name="Line 36"/>
          <p:cNvSpPr/>
          <p:nvPr/>
        </p:nvSpPr>
        <p:spPr>
          <a:xfrm>
            <a:off x="4779720" y="3405600"/>
            <a:ext cx="25920" cy="17280"/>
          </a:xfrm>
          <a:prstGeom prst="line">
            <a:avLst/>
          </a:prstGeom>
          <a:ln w="54000">
            <a:solidFill>
              <a:srgbClr val="ff0000"/>
            </a:solidFill>
            <a:round/>
          </a:ln>
        </p:spPr>
        <p:style>
          <a:lnRef idx="0"/>
          <a:fillRef idx="0"/>
          <a:effectRef idx="0"/>
          <a:fontRef idx="minor"/>
        </p:style>
      </p:sp>
      <p:sp>
        <p:nvSpPr>
          <p:cNvPr id="742" name="Line 37"/>
          <p:cNvSpPr/>
          <p:nvPr/>
        </p:nvSpPr>
        <p:spPr>
          <a:xfrm>
            <a:off x="4805640" y="3422880"/>
            <a:ext cx="112680" cy="43560"/>
          </a:xfrm>
          <a:prstGeom prst="line">
            <a:avLst/>
          </a:prstGeom>
          <a:ln w="54000">
            <a:solidFill>
              <a:srgbClr val="ff0000"/>
            </a:solidFill>
            <a:round/>
          </a:ln>
        </p:spPr>
        <p:style>
          <a:lnRef idx="0"/>
          <a:fillRef idx="0"/>
          <a:effectRef idx="0"/>
          <a:fontRef idx="minor"/>
        </p:style>
      </p:sp>
      <p:sp>
        <p:nvSpPr>
          <p:cNvPr id="743" name="Line 38"/>
          <p:cNvSpPr/>
          <p:nvPr/>
        </p:nvSpPr>
        <p:spPr>
          <a:xfrm>
            <a:off x="4918320" y="3466440"/>
            <a:ext cx="208440" cy="17280"/>
          </a:xfrm>
          <a:prstGeom prst="line">
            <a:avLst/>
          </a:prstGeom>
          <a:ln w="54000">
            <a:solidFill>
              <a:srgbClr val="ff0000"/>
            </a:solidFill>
            <a:round/>
          </a:ln>
        </p:spPr>
        <p:style>
          <a:lnRef idx="0"/>
          <a:fillRef idx="0"/>
          <a:effectRef idx="0"/>
          <a:fontRef idx="minor"/>
        </p:style>
      </p:sp>
      <p:sp>
        <p:nvSpPr>
          <p:cNvPr id="744" name="Line 39"/>
          <p:cNvSpPr/>
          <p:nvPr/>
        </p:nvSpPr>
        <p:spPr>
          <a:xfrm flipV="1">
            <a:off x="5126760" y="3466440"/>
            <a:ext cx="43200" cy="17280"/>
          </a:xfrm>
          <a:prstGeom prst="line">
            <a:avLst/>
          </a:prstGeom>
          <a:ln w="54000">
            <a:solidFill>
              <a:srgbClr val="ff0000"/>
            </a:solidFill>
            <a:round/>
          </a:ln>
        </p:spPr>
        <p:style>
          <a:lnRef idx="0"/>
          <a:fillRef idx="0"/>
          <a:effectRef idx="0"/>
          <a:fontRef idx="minor"/>
        </p:style>
      </p:sp>
      <p:sp>
        <p:nvSpPr>
          <p:cNvPr id="745" name="Line 40"/>
          <p:cNvSpPr/>
          <p:nvPr/>
        </p:nvSpPr>
        <p:spPr>
          <a:xfrm>
            <a:off x="4892400" y="3466440"/>
            <a:ext cx="8640" cy="0"/>
          </a:xfrm>
          <a:prstGeom prst="line">
            <a:avLst/>
          </a:prstGeom>
          <a:ln w="54000">
            <a:solidFill>
              <a:srgbClr val="ff0000"/>
            </a:solidFill>
            <a:round/>
          </a:ln>
        </p:spPr>
        <p:style>
          <a:lnRef idx="0"/>
          <a:fillRef idx="0"/>
          <a:effectRef idx="0"/>
          <a:fontRef idx="minor"/>
        </p:style>
      </p:sp>
      <p:sp>
        <p:nvSpPr>
          <p:cNvPr id="746" name="Line 41"/>
          <p:cNvSpPr/>
          <p:nvPr/>
        </p:nvSpPr>
        <p:spPr>
          <a:xfrm>
            <a:off x="4901040" y="3466440"/>
            <a:ext cx="60840" cy="0"/>
          </a:xfrm>
          <a:prstGeom prst="line">
            <a:avLst/>
          </a:prstGeom>
          <a:ln w="54000">
            <a:solidFill>
              <a:srgbClr val="ff0000"/>
            </a:solidFill>
            <a:round/>
          </a:ln>
        </p:spPr>
        <p:style>
          <a:lnRef idx="0"/>
          <a:fillRef idx="0"/>
          <a:effectRef idx="0"/>
          <a:fontRef idx="minor"/>
        </p:style>
      </p:sp>
      <p:sp>
        <p:nvSpPr>
          <p:cNvPr id="747" name="Line 42"/>
          <p:cNvSpPr/>
          <p:nvPr/>
        </p:nvSpPr>
        <p:spPr>
          <a:xfrm>
            <a:off x="4961880" y="3466440"/>
            <a:ext cx="381600" cy="17280"/>
          </a:xfrm>
          <a:prstGeom prst="line">
            <a:avLst/>
          </a:prstGeom>
          <a:ln w="54000">
            <a:solidFill>
              <a:srgbClr val="ff0000"/>
            </a:solidFill>
            <a:round/>
          </a:ln>
        </p:spPr>
        <p:style>
          <a:lnRef idx="0"/>
          <a:fillRef idx="0"/>
          <a:effectRef idx="0"/>
          <a:fontRef idx="minor"/>
        </p:style>
      </p:sp>
      <p:sp>
        <p:nvSpPr>
          <p:cNvPr id="748" name="Line 43"/>
          <p:cNvSpPr/>
          <p:nvPr/>
        </p:nvSpPr>
        <p:spPr>
          <a:xfrm>
            <a:off x="5343480" y="3483720"/>
            <a:ext cx="624600" cy="8640"/>
          </a:xfrm>
          <a:prstGeom prst="line">
            <a:avLst/>
          </a:prstGeom>
          <a:ln w="54000">
            <a:solidFill>
              <a:srgbClr val="ff0000"/>
            </a:solidFill>
            <a:round/>
          </a:ln>
        </p:spPr>
        <p:style>
          <a:lnRef idx="0"/>
          <a:fillRef idx="0"/>
          <a:effectRef idx="0"/>
          <a:fontRef idx="minor"/>
        </p:style>
      </p:sp>
      <p:sp>
        <p:nvSpPr>
          <p:cNvPr id="749" name="Line 44"/>
          <p:cNvSpPr/>
          <p:nvPr/>
        </p:nvSpPr>
        <p:spPr>
          <a:xfrm flipV="1">
            <a:off x="5968080" y="3483720"/>
            <a:ext cx="121320" cy="8640"/>
          </a:xfrm>
          <a:prstGeom prst="line">
            <a:avLst/>
          </a:prstGeom>
          <a:ln w="54000">
            <a:solidFill>
              <a:srgbClr val="ff0000"/>
            </a:solidFill>
            <a:round/>
          </a:ln>
        </p:spPr>
        <p:style>
          <a:lnRef idx="0"/>
          <a:fillRef idx="0"/>
          <a:effectRef idx="0"/>
          <a:fontRef idx="minor"/>
        </p:style>
      </p:sp>
      <p:sp>
        <p:nvSpPr>
          <p:cNvPr id="750" name="Line 45"/>
          <p:cNvSpPr/>
          <p:nvPr/>
        </p:nvSpPr>
        <p:spPr>
          <a:xfrm flipV="1">
            <a:off x="6089400" y="3475080"/>
            <a:ext cx="0" cy="8640"/>
          </a:xfrm>
          <a:prstGeom prst="line">
            <a:avLst/>
          </a:prstGeom>
          <a:ln w="54000">
            <a:solidFill>
              <a:srgbClr val="ff0000"/>
            </a:solidFill>
            <a:round/>
          </a:ln>
        </p:spPr>
        <p:style>
          <a:lnRef idx="0"/>
          <a:fillRef idx="0"/>
          <a:effectRef idx="0"/>
          <a:fontRef idx="minor"/>
        </p:style>
      </p:sp>
      <p:sp>
        <p:nvSpPr>
          <p:cNvPr id="751" name="Line 46"/>
          <p:cNvSpPr/>
          <p:nvPr/>
        </p:nvSpPr>
        <p:spPr>
          <a:xfrm flipV="1">
            <a:off x="6089400" y="3448800"/>
            <a:ext cx="8640" cy="26280"/>
          </a:xfrm>
          <a:prstGeom prst="line">
            <a:avLst/>
          </a:prstGeom>
          <a:ln w="54000">
            <a:solidFill>
              <a:srgbClr val="ff0000"/>
            </a:solidFill>
            <a:round/>
          </a:ln>
        </p:spPr>
        <p:style>
          <a:lnRef idx="0"/>
          <a:fillRef idx="0"/>
          <a:effectRef idx="0"/>
          <a:fontRef idx="minor"/>
        </p:style>
      </p:sp>
      <p:sp>
        <p:nvSpPr>
          <p:cNvPr id="752" name="Line 47"/>
          <p:cNvSpPr/>
          <p:nvPr/>
        </p:nvSpPr>
        <p:spPr>
          <a:xfrm flipV="1">
            <a:off x="6098040" y="3370680"/>
            <a:ext cx="8640" cy="78120"/>
          </a:xfrm>
          <a:prstGeom prst="line">
            <a:avLst/>
          </a:prstGeom>
          <a:ln w="54000">
            <a:solidFill>
              <a:srgbClr val="ff0000"/>
            </a:solidFill>
            <a:round/>
          </a:ln>
        </p:spPr>
        <p:style>
          <a:lnRef idx="0"/>
          <a:fillRef idx="0"/>
          <a:effectRef idx="0"/>
          <a:fontRef idx="minor"/>
        </p:style>
      </p:sp>
      <p:sp>
        <p:nvSpPr>
          <p:cNvPr id="753" name="Line 48"/>
          <p:cNvSpPr/>
          <p:nvPr/>
        </p:nvSpPr>
        <p:spPr>
          <a:xfrm flipV="1">
            <a:off x="6106680" y="3257640"/>
            <a:ext cx="8640" cy="113040"/>
          </a:xfrm>
          <a:prstGeom prst="line">
            <a:avLst/>
          </a:prstGeom>
          <a:ln w="54000">
            <a:solidFill>
              <a:srgbClr val="ff0000"/>
            </a:solidFill>
            <a:round/>
          </a:ln>
        </p:spPr>
        <p:style>
          <a:lnRef idx="0"/>
          <a:fillRef idx="0"/>
          <a:effectRef idx="0"/>
          <a:fontRef idx="minor"/>
        </p:style>
      </p:sp>
      <p:sp>
        <p:nvSpPr>
          <p:cNvPr id="754" name="Line 49"/>
          <p:cNvSpPr/>
          <p:nvPr/>
        </p:nvSpPr>
        <p:spPr>
          <a:xfrm flipV="1">
            <a:off x="6115320" y="3179520"/>
            <a:ext cx="0" cy="78120"/>
          </a:xfrm>
          <a:prstGeom prst="line">
            <a:avLst/>
          </a:prstGeom>
          <a:ln w="54000">
            <a:solidFill>
              <a:srgbClr val="ff0000"/>
            </a:solidFill>
            <a:round/>
          </a:ln>
        </p:spPr>
        <p:style>
          <a:lnRef idx="0"/>
          <a:fillRef idx="0"/>
          <a:effectRef idx="0"/>
          <a:fontRef idx="minor"/>
        </p:style>
      </p:sp>
      <p:sp>
        <p:nvSpPr>
          <p:cNvPr id="755" name="Line 50"/>
          <p:cNvSpPr/>
          <p:nvPr/>
        </p:nvSpPr>
        <p:spPr>
          <a:xfrm flipV="1">
            <a:off x="6115320" y="3136320"/>
            <a:ext cx="0" cy="43200"/>
          </a:xfrm>
          <a:prstGeom prst="line">
            <a:avLst/>
          </a:prstGeom>
          <a:ln w="54000">
            <a:solidFill>
              <a:srgbClr val="ff0000"/>
            </a:solidFill>
            <a:round/>
          </a:ln>
        </p:spPr>
        <p:style>
          <a:lnRef idx="0"/>
          <a:fillRef idx="0"/>
          <a:effectRef idx="0"/>
          <a:fontRef idx="minor"/>
        </p:style>
      </p:sp>
      <p:sp>
        <p:nvSpPr>
          <p:cNvPr id="756" name="Line 51"/>
          <p:cNvSpPr/>
          <p:nvPr/>
        </p:nvSpPr>
        <p:spPr>
          <a:xfrm flipH="1" flipV="1">
            <a:off x="6106680" y="3084120"/>
            <a:ext cx="8640" cy="52200"/>
          </a:xfrm>
          <a:prstGeom prst="line">
            <a:avLst/>
          </a:prstGeom>
          <a:ln w="54000">
            <a:solidFill>
              <a:srgbClr val="ff0000"/>
            </a:solidFill>
            <a:round/>
          </a:ln>
        </p:spPr>
        <p:style>
          <a:lnRef idx="0"/>
          <a:fillRef idx="0"/>
          <a:effectRef idx="0"/>
          <a:fontRef idx="minor"/>
        </p:style>
      </p:sp>
      <p:sp>
        <p:nvSpPr>
          <p:cNvPr id="757" name="Line 52"/>
          <p:cNvSpPr/>
          <p:nvPr/>
        </p:nvSpPr>
        <p:spPr>
          <a:xfrm flipH="1" flipV="1">
            <a:off x="6098040" y="3040560"/>
            <a:ext cx="8640" cy="43560"/>
          </a:xfrm>
          <a:prstGeom prst="line">
            <a:avLst/>
          </a:prstGeom>
          <a:ln w="54000">
            <a:solidFill>
              <a:srgbClr val="ff0000"/>
            </a:solidFill>
            <a:round/>
          </a:ln>
        </p:spPr>
        <p:style>
          <a:lnRef idx="0"/>
          <a:fillRef idx="0"/>
          <a:effectRef idx="0"/>
          <a:fontRef idx="minor"/>
        </p:style>
      </p:sp>
      <p:sp>
        <p:nvSpPr>
          <p:cNvPr id="758" name="Line 53"/>
          <p:cNvSpPr/>
          <p:nvPr/>
        </p:nvSpPr>
        <p:spPr>
          <a:xfrm flipH="1" flipV="1">
            <a:off x="6080760" y="2997360"/>
            <a:ext cx="17280" cy="43200"/>
          </a:xfrm>
          <a:prstGeom prst="line">
            <a:avLst/>
          </a:prstGeom>
          <a:ln w="54000">
            <a:solidFill>
              <a:srgbClr val="ff0000"/>
            </a:solidFill>
            <a:round/>
          </a:ln>
        </p:spPr>
        <p:style>
          <a:lnRef idx="0"/>
          <a:fillRef idx="0"/>
          <a:effectRef idx="0"/>
          <a:fontRef idx="minor"/>
        </p:style>
      </p:sp>
      <p:sp>
        <p:nvSpPr>
          <p:cNvPr id="759" name="Line 54"/>
          <p:cNvSpPr/>
          <p:nvPr/>
        </p:nvSpPr>
        <p:spPr>
          <a:xfrm flipH="1" flipV="1">
            <a:off x="6072120" y="2979720"/>
            <a:ext cx="8640" cy="17640"/>
          </a:xfrm>
          <a:prstGeom prst="line">
            <a:avLst/>
          </a:prstGeom>
          <a:ln w="54000">
            <a:solidFill>
              <a:srgbClr val="ff0000"/>
            </a:solidFill>
            <a:round/>
          </a:ln>
        </p:spPr>
        <p:style>
          <a:lnRef idx="0"/>
          <a:fillRef idx="0"/>
          <a:effectRef idx="0"/>
          <a:fontRef idx="minor"/>
        </p:style>
      </p:sp>
      <p:sp>
        <p:nvSpPr>
          <p:cNvPr id="760" name="Line 55"/>
          <p:cNvSpPr/>
          <p:nvPr/>
        </p:nvSpPr>
        <p:spPr>
          <a:xfrm flipH="1">
            <a:off x="6063480" y="2979720"/>
            <a:ext cx="8640" cy="0"/>
          </a:xfrm>
          <a:prstGeom prst="line">
            <a:avLst/>
          </a:prstGeom>
          <a:ln w="54000">
            <a:solidFill>
              <a:srgbClr val="ff0000"/>
            </a:solidFill>
            <a:round/>
          </a:ln>
        </p:spPr>
        <p:style>
          <a:lnRef idx="0"/>
          <a:fillRef idx="0"/>
          <a:effectRef idx="0"/>
          <a:fontRef idx="minor"/>
        </p:style>
      </p:sp>
      <p:sp>
        <p:nvSpPr>
          <p:cNvPr id="761" name="Line 56"/>
          <p:cNvSpPr/>
          <p:nvPr/>
        </p:nvSpPr>
        <p:spPr>
          <a:xfrm flipH="1" flipV="1">
            <a:off x="6046200" y="2971080"/>
            <a:ext cx="17280" cy="8640"/>
          </a:xfrm>
          <a:prstGeom prst="line">
            <a:avLst/>
          </a:prstGeom>
          <a:ln w="54000">
            <a:solidFill>
              <a:srgbClr val="ff0000"/>
            </a:solidFill>
            <a:round/>
          </a:ln>
        </p:spPr>
        <p:style>
          <a:lnRef idx="0"/>
          <a:fillRef idx="0"/>
          <a:effectRef idx="0"/>
          <a:fontRef idx="minor"/>
        </p:style>
      </p:sp>
      <p:sp>
        <p:nvSpPr>
          <p:cNvPr id="762" name="Line 57"/>
          <p:cNvSpPr/>
          <p:nvPr/>
        </p:nvSpPr>
        <p:spPr>
          <a:xfrm flipH="1">
            <a:off x="5872680" y="2971080"/>
            <a:ext cx="173520" cy="8640"/>
          </a:xfrm>
          <a:prstGeom prst="line">
            <a:avLst/>
          </a:prstGeom>
          <a:ln w="54000">
            <a:solidFill>
              <a:srgbClr val="ff0000"/>
            </a:solidFill>
            <a:round/>
          </a:ln>
        </p:spPr>
        <p:style>
          <a:lnRef idx="0"/>
          <a:fillRef idx="0"/>
          <a:effectRef idx="0"/>
          <a:fontRef idx="minor"/>
        </p:style>
      </p:sp>
      <p:sp>
        <p:nvSpPr>
          <p:cNvPr id="763" name="Line 58"/>
          <p:cNvSpPr/>
          <p:nvPr/>
        </p:nvSpPr>
        <p:spPr>
          <a:xfrm flipH="1">
            <a:off x="5360760" y="2979720"/>
            <a:ext cx="511920" cy="26280"/>
          </a:xfrm>
          <a:prstGeom prst="line">
            <a:avLst/>
          </a:prstGeom>
          <a:ln w="54000">
            <a:solidFill>
              <a:srgbClr val="ff0000"/>
            </a:solidFill>
            <a:round/>
          </a:ln>
        </p:spPr>
        <p:style>
          <a:lnRef idx="0"/>
          <a:fillRef idx="0"/>
          <a:effectRef idx="0"/>
          <a:fontRef idx="minor"/>
        </p:style>
      </p:sp>
      <p:sp>
        <p:nvSpPr>
          <p:cNvPr id="764" name="Line 59"/>
          <p:cNvSpPr/>
          <p:nvPr/>
        </p:nvSpPr>
        <p:spPr>
          <a:xfrm flipH="1">
            <a:off x="4857840" y="3006000"/>
            <a:ext cx="502920" cy="104040"/>
          </a:xfrm>
          <a:prstGeom prst="line">
            <a:avLst/>
          </a:prstGeom>
          <a:ln w="54000">
            <a:solidFill>
              <a:srgbClr val="ff0000"/>
            </a:solidFill>
            <a:round/>
          </a:ln>
        </p:spPr>
        <p:style>
          <a:lnRef idx="0"/>
          <a:fillRef idx="0"/>
          <a:effectRef idx="0"/>
          <a:fontRef idx="minor"/>
        </p:style>
      </p:sp>
      <p:sp>
        <p:nvSpPr>
          <p:cNvPr id="765" name="Line 60"/>
          <p:cNvSpPr/>
          <p:nvPr/>
        </p:nvSpPr>
        <p:spPr>
          <a:xfrm flipH="1">
            <a:off x="4831560" y="3110040"/>
            <a:ext cx="26280" cy="0"/>
          </a:xfrm>
          <a:prstGeom prst="line">
            <a:avLst/>
          </a:prstGeom>
          <a:ln w="54000">
            <a:solidFill>
              <a:srgbClr val="ff0000"/>
            </a:solidFill>
            <a:round/>
          </a:ln>
        </p:spPr>
        <p:style>
          <a:lnRef idx="0"/>
          <a:fillRef idx="0"/>
          <a:effectRef idx="0"/>
          <a:fontRef idx="minor"/>
        </p:style>
      </p:sp>
      <p:sp>
        <p:nvSpPr>
          <p:cNvPr id="766" name="Line 61"/>
          <p:cNvSpPr/>
          <p:nvPr/>
        </p:nvSpPr>
        <p:spPr>
          <a:xfrm flipH="1">
            <a:off x="4822920" y="3110040"/>
            <a:ext cx="8640" cy="0"/>
          </a:xfrm>
          <a:prstGeom prst="line">
            <a:avLst/>
          </a:prstGeom>
          <a:ln w="54000">
            <a:solidFill>
              <a:srgbClr val="ff0000"/>
            </a:solidFill>
            <a:round/>
          </a:ln>
        </p:spPr>
        <p:style>
          <a:lnRef idx="0"/>
          <a:fillRef idx="0"/>
          <a:effectRef idx="0"/>
          <a:fontRef idx="minor"/>
        </p:style>
      </p:sp>
      <p:sp>
        <p:nvSpPr>
          <p:cNvPr id="767" name="Line 62"/>
          <p:cNvSpPr/>
          <p:nvPr/>
        </p:nvSpPr>
        <p:spPr>
          <a:xfrm flipV="1">
            <a:off x="4822920" y="3092760"/>
            <a:ext cx="0" cy="17280"/>
          </a:xfrm>
          <a:prstGeom prst="line">
            <a:avLst/>
          </a:prstGeom>
          <a:ln w="54000">
            <a:solidFill>
              <a:srgbClr val="ff0000"/>
            </a:solidFill>
            <a:round/>
          </a:ln>
        </p:spPr>
        <p:style>
          <a:lnRef idx="0"/>
          <a:fillRef idx="0"/>
          <a:effectRef idx="0"/>
          <a:fontRef idx="minor"/>
        </p:style>
      </p:sp>
      <p:sp>
        <p:nvSpPr>
          <p:cNvPr id="768" name="Line 63"/>
          <p:cNvSpPr/>
          <p:nvPr/>
        </p:nvSpPr>
        <p:spPr>
          <a:xfrm flipH="1" flipV="1">
            <a:off x="4814280" y="3084120"/>
            <a:ext cx="8640" cy="8640"/>
          </a:xfrm>
          <a:prstGeom prst="line">
            <a:avLst/>
          </a:prstGeom>
          <a:ln w="54000">
            <a:solidFill>
              <a:srgbClr val="ff0000"/>
            </a:solidFill>
            <a:round/>
          </a:ln>
        </p:spPr>
        <p:style>
          <a:lnRef idx="0"/>
          <a:fillRef idx="0"/>
          <a:effectRef idx="0"/>
          <a:fontRef idx="minor"/>
        </p:style>
      </p:sp>
      <p:sp>
        <p:nvSpPr>
          <p:cNvPr id="769" name="Line 64"/>
          <p:cNvSpPr/>
          <p:nvPr/>
        </p:nvSpPr>
        <p:spPr>
          <a:xfrm>
            <a:off x="4814280" y="3084120"/>
            <a:ext cx="0" cy="8640"/>
          </a:xfrm>
          <a:prstGeom prst="line">
            <a:avLst/>
          </a:prstGeom>
          <a:ln w="54000">
            <a:solidFill>
              <a:srgbClr val="ff0000"/>
            </a:solidFill>
            <a:round/>
          </a:ln>
        </p:spPr>
        <p:style>
          <a:lnRef idx="0"/>
          <a:fillRef idx="0"/>
          <a:effectRef idx="0"/>
          <a:fontRef idx="minor"/>
        </p:style>
      </p:sp>
      <p:sp>
        <p:nvSpPr>
          <p:cNvPr id="770" name="Line 65"/>
          <p:cNvSpPr/>
          <p:nvPr/>
        </p:nvSpPr>
        <p:spPr>
          <a:xfrm flipH="1">
            <a:off x="4797000" y="3092760"/>
            <a:ext cx="17280" cy="69480"/>
          </a:xfrm>
          <a:prstGeom prst="line">
            <a:avLst/>
          </a:prstGeom>
          <a:ln w="54000">
            <a:solidFill>
              <a:srgbClr val="ff0000"/>
            </a:solidFill>
            <a:round/>
          </a:ln>
        </p:spPr>
        <p:style>
          <a:lnRef idx="0"/>
          <a:fillRef idx="0"/>
          <a:effectRef idx="0"/>
          <a:fontRef idx="minor"/>
        </p:style>
      </p:sp>
      <p:sp>
        <p:nvSpPr>
          <p:cNvPr id="771" name="Line 66"/>
          <p:cNvSpPr/>
          <p:nvPr/>
        </p:nvSpPr>
        <p:spPr>
          <a:xfrm flipH="1">
            <a:off x="4779720" y="3162240"/>
            <a:ext cx="17280" cy="113040"/>
          </a:xfrm>
          <a:prstGeom prst="line">
            <a:avLst/>
          </a:prstGeom>
          <a:ln w="54000">
            <a:solidFill>
              <a:srgbClr val="ff0000"/>
            </a:solidFill>
            <a:round/>
          </a:ln>
        </p:spPr>
        <p:style>
          <a:lnRef idx="0"/>
          <a:fillRef idx="0"/>
          <a:effectRef idx="0"/>
          <a:fontRef idx="minor"/>
        </p:style>
      </p:sp>
      <p:sp>
        <p:nvSpPr>
          <p:cNvPr id="772" name="Line 67"/>
          <p:cNvSpPr/>
          <p:nvPr/>
        </p:nvSpPr>
        <p:spPr>
          <a:xfrm>
            <a:off x="4779720" y="3275280"/>
            <a:ext cx="0" cy="43200"/>
          </a:xfrm>
          <a:prstGeom prst="line">
            <a:avLst/>
          </a:prstGeom>
          <a:ln w="54000">
            <a:solidFill>
              <a:srgbClr val="ff0000"/>
            </a:solidFill>
            <a:round/>
          </a:ln>
        </p:spPr>
        <p:style>
          <a:lnRef idx="0"/>
          <a:fillRef idx="0"/>
          <a:effectRef idx="0"/>
          <a:fontRef idx="minor"/>
        </p:style>
      </p:sp>
      <p:sp>
        <p:nvSpPr>
          <p:cNvPr id="773" name="Line 68"/>
          <p:cNvSpPr/>
          <p:nvPr/>
        </p:nvSpPr>
        <p:spPr>
          <a:xfrm flipH="1">
            <a:off x="4771080" y="3318480"/>
            <a:ext cx="8640" cy="34920"/>
          </a:xfrm>
          <a:prstGeom prst="line">
            <a:avLst/>
          </a:prstGeom>
          <a:ln w="54000">
            <a:solidFill>
              <a:srgbClr val="ff0000"/>
            </a:solidFill>
            <a:round/>
          </a:ln>
        </p:spPr>
        <p:style>
          <a:lnRef idx="0"/>
          <a:fillRef idx="0"/>
          <a:effectRef idx="0"/>
          <a:fontRef idx="minor"/>
        </p:style>
      </p:sp>
      <p:sp>
        <p:nvSpPr>
          <p:cNvPr id="774" name="Line 69"/>
          <p:cNvSpPr/>
          <p:nvPr/>
        </p:nvSpPr>
        <p:spPr>
          <a:xfrm>
            <a:off x="4771080" y="3353400"/>
            <a:ext cx="0" cy="8640"/>
          </a:xfrm>
          <a:prstGeom prst="line">
            <a:avLst/>
          </a:prstGeom>
          <a:ln w="54000">
            <a:solidFill>
              <a:srgbClr val="ff0000"/>
            </a:solidFill>
            <a:round/>
          </a:ln>
        </p:spPr>
        <p:style>
          <a:lnRef idx="0"/>
          <a:fillRef idx="0"/>
          <a:effectRef idx="0"/>
          <a:fontRef idx="minor"/>
        </p:style>
      </p:sp>
      <p:sp>
        <p:nvSpPr>
          <p:cNvPr id="775" name="Line 70"/>
          <p:cNvSpPr/>
          <p:nvPr/>
        </p:nvSpPr>
        <p:spPr>
          <a:xfrm>
            <a:off x="4771080" y="3362040"/>
            <a:ext cx="0" cy="17280"/>
          </a:xfrm>
          <a:prstGeom prst="line">
            <a:avLst/>
          </a:prstGeom>
          <a:ln w="54000">
            <a:solidFill>
              <a:srgbClr val="ff0000"/>
            </a:solidFill>
            <a:round/>
          </a:ln>
        </p:spPr>
        <p:style>
          <a:lnRef idx="0"/>
          <a:fillRef idx="0"/>
          <a:effectRef idx="0"/>
          <a:fontRef idx="minor"/>
        </p:style>
      </p:sp>
      <p:sp>
        <p:nvSpPr>
          <p:cNvPr id="776" name="Line 71"/>
          <p:cNvSpPr/>
          <p:nvPr/>
        </p:nvSpPr>
        <p:spPr>
          <a:xfrm>
            <a:off x="4771080" y="3379320"/>
            <a:ext cx="0" cy="17640"/>
          </a:xfrm>
          <a:prstGeom prst="line">
            <a:avLst/>
          </a:prstGeom>
          <a:ln w="54000">
            <a:solidFill>
              <a:srgbClr val="ff0000"/>
            </a:solidFill>
            <a:round/>
          </a:ln>
        </p:spPr>
        <p:style>
          <a:lnRef idx="0"/>
          <a:fillRef idx="0"/>
          <a:effectRef idx="0"/>
          <a:fontRef idx="minor"/>
        </p:style>
      </p:sp>
      <p:sp>
        <p:nvSpPr>
          <p:cNvPr id="777" name="Line 72"/>
          <p:cNvSpPr/>
          <p:nvPr/>
        </p:nvSpPr>
        <p:spPr>
          <a:xfrm>
            <a:off x="4771080" y="3396960"/>
            <a:ext cx="8640" cy="8640"/>
          </a:xfrm>
          <a:prstGeom prst="line">
            <a:avLst/>
          </a:prstGeom>
          <a:ln w="54000">
            <a:solidFill>
              <a:srgbClr val="ff0000"/>
            </a:solidFill>
            <a:round/>
          </a:ln>
        </p:spPr>
        <p:style>
          <a:lnRef idx="0"/>
          <a:fillRef idx="0"/>
          <a:effectRef idx="0"/>
          <a:fontRef idx="minor"/>
        </p:style>
      </p:sp>
      <p:sp>
        <p:nvSpPr>
          <p:cNvPr id="778" name="Line 73"/>
          <p:cNvSpPr/>
          <p:nvPr/>
        </p:nvSpPr>
        <p:spPr>
          <a:xfrm>
            <a:off x="4779720" y="3405600"/>
            <a:ext cx="25920" cy="17280"/>
          </a:xfrm>
          <a:prstGeom prst="line">
            <a:avLst/>
          </a:prstGeom>
          <a:ln w="54000">
            <a:solidFill>
              <a:srgbClr val="ff0000"/>
            </a:solidFill>
            <a:round/>
          </a:ln>
        </p:spPr>
        <p:style>
          <a:lnRef idx="0"/>
          <a:fillRef idx="0"/>
          <a:effectRef idx="0"/>
          <a:fontRef idx="minor"/>
        </p:style>
      </p:sp>
      <p:sp>
        <p:nvSpPr>
          <p:cNvPr id="779" name="Line 74"/>
          <p:cNvSpPr/>
          <p:nvPr/>
        </p:nvSpPr>
        <p:spPr>
          <a:xfrm>
            <a:off x="4805640" y="3422880"/>
            <a:ext cx="112680" cy="43560"/>
          </a:xfrm>
          <a:prstGeom prst="line">
            <a:avLst/>
          </a:prstGeom>
          <a:ln w="54000">
            <a:solidFill>
              <a:srgbClr val="ff0000"/>
            </a:solidFill>
            <a:round/>
          </a:ln>
        </p:spPr>
        <p:style>
          <a:lnRef idx="0"/>
          <a:fillRef idx="0"/>
          <a:effectRef idx="0"/>
          <a:fontRef idx="minor"/>
        </p:style>
      </p:sp>
      <p:sp>
        <p:nvSpPr>
          <p:cNvPr id="780" name="Line 75"/>
          <p:cNvSpPr/>
          <p:nvPr/>
        </p:nvSpPr>
        <p:spPr>
          <a:xfrm>
            <a:off x="4918320" y="3466440"/>
            <a:ext cx="208440" cy="17280"/>
          </a:xfrm>
          <a:prstGeom prst="line">
            <a:avLst/>
          </a:prstGeom>
          <a:ln w="54000">
            <a:solidFill>
              <a:srgbClr val="ff0000"/>
            </a:solidFill>
            <a:round/>
          </a:ln>
        </p:spPr>
        <p:style>
          <a:lnRef idx="0"/>
          <a:fillRef idx="0"/>
          <a:effectRef idx="0"/>
          <a:fontRef idx="minor"/>
        </p:style>
      </p:sp>
      <p:sp>
        <p:nvSpPr>
          <p:cNvPr id="781" name="Line 76"/>
          <p:cNvSpPr/>
          <p:nvPr/>
        </p:nvSpPr>
        <p:spPr>
          <a:xfrm flipV="1">
            <a:off x="5126760" y="3466440"/>
            <a:ext cx="43200" cy="17280"/>
          </a:xfrm>
          <a:prstGeom prst="line">
            <a:avLst/>
          </a:prstGeom>
          <a:ln w="54000">
            <a:solidFill>
              <a:srgbClr val="ff0000"/>
            </a:solidFill>
            <a:round/>
          </a:ln>
        </p:spPr>
        <p:style>
          <a:lnRef idx="0"/>
          <a:fillRef idx="0"/>
          <a:effectRef idx="0"/>
          <a:fontRef idx="minor"/>
        </p:style>
      </p:sp>
      <p:sp>
        <p:nvSpPr>
          <p:cNvPr id="782" name="Line 77"/>
          <p:cNvSpPr/>
          <p:nvPr/>
        </p:nvSpPr>
        <p:spPr>
          <a:xfrm>
            <a:off x="4892400" y="3466440"/>
            <a:ext cx="8640" cy="0"/>
          </a:xfrm>
          <a:prstGeom prst="line">
            <a:avLst/>
          </a:prstGeom>
          <a:ln w="54000">
            <a:solidFill>
              <a:srgbClr val="ff0000"/>
            </a:solidFill>
            <a:round/>
          </a:ln>
        </p:spPr>
        <p:style>
          <a:lnRef idx="0"/>
          <a:fillRef idx="0"/>
          <a:effectRef idx="0"/>
          <a:fontRef idx="minor"/>
        </p:style>
      </p:sp>
      <p:sp>
        <p:nvSpPr>
          <p:cNvPr id="783" name="Line 78"/>
          <p:cNvSpPr/>
          <p:nvPr/>
        </p:nvSpPr>
        <p:spPr>
          <a:xfrm>
            <a:off x="4901040" y="3466440"/>
            <a:ext cx="60840" cy="0"/>
          </a:xfrm>
          <a:prstGeom prst="line">
            <a:avLst/>
          </a:prstGeom>
          <a:ln w="54000">
            <a:solidFill>
              <a:srgbClr val="ff0000"/>
            </a:solidFill>
            <a:round/>
          </a:ln>
        </p:spPr>
        <p:style>
          <a:lnRef idx="0"/>
          <a:fillRef idx="0"/>
          <a:effectRef idx="0"/>
          <a:fontRef idx="minor"/>
        </p:style>
      </p:sp>
      <p:sp>
        <p:nvSpPr>
          <p:cNvPr id="784" name="Line 79"/>
          <p:cNvSpPr/>
          <p:nvPr/>
        </p:nvSpPr>
        <p:spPr>
          <a:xfrm>
            <a:off x="4961880" y="3466440"/>
            <a:ext cx="381600" cy="17280"/>
          </a:xfrm>
          <a:prstGeom prst="line">
            <a:avLst/>
          </a:prstGeom>
          <a:ln w="54000">
            <a:solidFill>
              <a:srgbClr val="ff0000"/>
            </a:solidFill>
            <a:round/>
          </a:ln>
        </p:spPr>
        <p:style>
          <a:lnRef idx="0"/>
          <a:fillRef idx="0"/>
          <a:effectRef idx="0"/>
          <a:fontRef idx="minor"/>
        </p:style>
      </p:sp>
      <p:sp>
        <p:nvSpPr>
          <p:cNvPr id="785" name="Line 80"/>
          <p:cNvSpPr/>
          <p:nvPr/>
        </p:nvSpPr>
        <p:spPr>
          <a:xfrm>
            <a:off x="5343480" y="3483720"/>
            <a:ext cx="624600" cy="8640"/>
          </a:xfrm>
          <a:prstGeom prst="line">
            <a:avLst/>
          </a:prstGeom>
          <a:ln w="54000">
            <a:solidFill>
              <a:srgbClr val="ff0000"/>
            </a:solidFill>
            <a:round/>
          </a:ln>
        </p:spPr>
        <p:style>
          <a:lnRef idx="0"/>
          <a:fillRef idx="0"/>
          <a:effectRef idx="0"/>
          <a:fontRef idx="minor"/>
        </p:style>
      </p:sp>
      <p:sp>
        <p:nvSpPr>
          <p:cNvPr id="786" name="Line 81"/>
          <p:cNvSpPr/>
          <p:nvPr/>
        </p:nvSpPr>
        <p:spPr>
          <a:xfrm flipV="1">
            <a:off x="5968080" y="3483720"/>
            <a:ext cx="121320" cy="8640"/>
          </a:xfrm>
          <a:prstGeom prst="line">
            <a:avLst/>
          </a:prstGeom>
          <a:ln w="54000">
            <a:solidFill>
              <a:srgbClr val="ff0000"/>
            </a:solidFill>
            <a:round/>
          </a:ln>
        </p:spPr>
        <p:style>
          <a:lnRef idx="0"/>
          <a:fillRef idx="0"/>
          <a:effectRef idx="0"/>
          <a:fontRef idx="minor"/>
        </p:style>
      </p:sp>
      <p:sp>
        <p:nvSpPr>
          <p:cNvPr id="787" name="Line 82"/>
          <p:cNvSpPr/>
          <p:nvPr/>
        </p:nvSpPr>
        <p:spPr>
          <a:xfrm flipV="1">
            <a:off x="6089400" y="3475080"/>
            <a:ext cx="0" cy="8640"/>
          </a:xfrm>
          <a:prstGeom prst="line">
            <a:avLst/>
          </a:prstGeom>
          <a:ln w="54000">
            <a:solidFill>
              <a:srgbClr val="ff0000"/>
            </a:solidFill>
            <a:round/>
          </a:ln>
        </p:spPr>
        <p:style>
          <a:lnRef idx="0"/>
          <a:fillRef idx="0"/>
          <a:effectRef idx="0"/>
          <a:fontRef idx="minor"/>
        </p:style>
      </p:sp>
      <p:sp>
        <p:nvSpPr>
          <p:cNvPr id="788" name="Line 83"/>
          <p:cNvSpPr/>
          <p:nvPr/>
        </p:nvSpPr>
        <p:spPr>
          <a:xfrm flipV="1">
            <a:off x="6089400" y="3448800"/>
            <a:ext cx="8640" cy="26280"/>
          </a:xfrm>
          <a:prstGeom prst="line">
            <a:avLst/>
          </a:prstGeom>
          <a:ln w="54000">
            <a:solidFill>
              <a:srgbClr val="ff0000"/>
            </a:solidFill>
            <a:round/>
          </a:ln>
        </p:spPr>
        <p:style>
          <a:lnRef idx="0"/>
          <a:fillRef idx="0"/>
          <a:effectRef idx="0"/>
          <a:fontRef idx="minor"/>
        </p:style>
      </p:sp>
      <p:sp>
        <p:nvSpPr>
          <p:cNvPr id="789" name="Line 84"/>
          <p:cNvSpPr/>
          <p:nvPr/>
        </p:nvSpPr>
        <p:spPr>
          <a:xfrm flipV="1">
            <a:off x="6098040" y="3370680"/>
            <a:ext cx="8640" cy="78120"/>
          </a:xfrm>
          <a:prstGeom prst="line">
            <a:avLst/>
          </a:prstGeom>
          <a:ln w="54000">
            <a:solidFill>
              <a:srgbClr val="ff0000"/>
            </a:solidFill>
            <a:round/>
          </a:ln>
        </p:spPr>
        <p:style>
          <a:lnRef idx="0"/>
          <a:fillRef idx="0"/>
          <a:effectRef idx="0"/>
          <a:fontRef idx="minor"/>
        </p:style>
      </p:sp>
      <p:sp>
        <p:nvSpPr>
          <p:cNvPr id="790" name="Line 85"/>
          <p:cNvSpPr/>
          <p:nvPr/>
        </p:nvSpPr>
        <p:spPr>
          <a:xfrm flipV="1">
            <a:off x="6106680" y="3257640"/>
            <a:ext cx="8640" cy="113040"/>
          </a:xfrm>
          <a:prstGeom prst="line">
            <a:avLst/>
          </a:prstGeom>
          <a:ln w="54000">
            <a:solidFill>
              <a:srgbClr val="ff0000"/>
            </a:solidFill>
            <a:round/>
          </a:ln>
        </p:spPr>
        <p:style>
          <a:lnRef idx="0"/>
          <a:fillRef idx="0"/>
          <a:effectRef idx="0"/>
          <a:fontRef idx="minor"/>
        </p:style>
      </p:sp>
      <p:sp>
        <p:nvSpPr>
          <p:cNvPr id="791" name="Line 86"/>
          <p:cNvSpPr/>
          <p:nvPr/>
        </p:nvSpPr>
        <p:spPr>
          <a:xfrm flipV="1">
            <a:off x="6115320" y="3179520"/>
            <a:ext cx="0" cy="78120"/>
          </a:xfrm>
          <a:prstGeom prst="line">
            <a:avLst/>
          </a:prstGeom>
          <a:ln w="54000">
            <a:solidFill>
              <a:srgbClr val="ff0000"/>
            </a:solidFill>
            <a:round/>
          </a:ln>
        </p:spPr>
        <p:style>
          <a:lnRef idx="0"/>
          <a:fillRef idx="0"/>
          <a:effectRef idx="0"/>
          <a:fontRef idx="minor"/>
        </p:style>
      </p:sp>
      <p:sp>
        <p:nvSpPr>
          <p:cNvPr id="792" name="Line 87"/>
          <p:cNvSpPr/>
          <p:nvPr/>
        </p:nvSpPr>
        <p:spPr>
          <a:xfrm flipV="1">
            <a:off x="6115320" y="3136320"/>
            <a:ext cx="0" cy="43200"/>
          </a:xfrm>
          <a:prstGeom prst="line">
            <a:avLst/>
          </a:prstGeom>
          <a:ln w="54000">
            <a:solidFill>
              <a:srgbClr val="ff0000"/>
            </a:solidFill>
            <a:round/>
          </a:ln>
        </p:spPr>
        <p:style>
          <a:lnRef idx="0"/>
          <a:fillRef idx="0"/>
          <a:effectRef idx="0"/>
          <a:fontRef idx="minor"/>
        </p:style>
      </p:sp>
      <p:sp>
        <p:nvSpPr>
          <p:cNvPr id="793" name="Line 88"/>
          <p:cNvSpPr/>
          <p:nvPr/>
        </p:nvSpPr>
        <p:spPr>
          <a:xfrm flipH="1" flipV="1">
            <a:off x="6106680" y="3084120"/>
            <a:ext cx="8640" cy="52200"/>
          </a:xfrm>
          <a:prstGeom prst="line">
            <a:avLst/>
          </a:prstGeom>
          <a:ln w="54000">
            <a:solidFill>
              <a:srgbClr val="ff0000"/>
            </a:solidFill>
            <a:round/>
          </a:ln>
        </p:spPr>
        <p:style>
          <a:lnRef idx="0"/>
          <a:fillRef idx="0"/>
          <a:effectRef idx="0"/>
          <a:fontRef idx="minor"/>
        </p:style>
      </p:sp>
      <p:sp>
        <p:nvSpPr>
          <p:cNvPr id="794" name="Line 89"/>
          <p:cNvSpPr/>
          <p:nvPr/>
        </p:nvSpPr>
        <p:spPr>
          <a:xfrm flipH="1" flipV="1">
            <a:off x="6098040" y="3040560"/>
            <a:ext cx="8640" cy="43560"/>
          </a:xfrm>
          <a:prstGeom prst="line">
            <a:avLst/>
          </a:prstGeom>
          <a:ln w="54000">
            <a:solidFill>
              <a:srgbClr val="ff0000"/>
            </a:solidFill>
            <a:round/>
          </a:ln>
        </p:spPr>
        <p:style>
          <a:lnRef idx="0"/>
          <a:fillRef idx="0"/>
          <a:effectRef idx="0"/>
          <a:fontRef idx="minor"/>
        </p:style>
      </p:sp>
      <p:sp>
        <p:nvSpPr>
          <p:cNvPr id="795" name="Line 90"/>
          <p:cNvSpPr/>
          <p:nvPr/>
        </p:nvSpPr>
        <p:spPr>
          <a:xfrm flipH="1" flipV="1">
            <a:off x="6080760" y="2997360"/>
            <a:ext cx="17280" cy="43200"/>
          </a:xfrm>
          <a:prstGeom prst="line">
            <a:avLst/>
          </a:prstGeom>
          <a:ln w="54000">
            <a:solidFill>
              <a:srgbClr val="ff0000"/>
            </a:solidFill>
            <a:round/>
          </a:ln>
        </p:spPr>
        <p:style>
          <a:lnRef idx="0"/>
          <a:fillRef idx="0"/>
          <a:effectRef idx="0"/>
          <a:fontRef idx="minor"/>
        </p:style>
      </p:sp>
      <p:sp>
        <p:nvSpPr>
          <p:cNvPr id="796" name="Line 91"/>
          <p:cNvSpPr/>
          <p:nvPr/>
        </p:nvSpPr>
        <p:spPr>
          <a:xfrm flipH="1" flipV="1">
            <a:off x="6072120" y="2979720"/>
            <a:ext cx="8640" cy="17640"/>
          </a:xfrm>
          <a:prstGeom prst="line">
            <a:avLst/>
          </a:prstGeom>
          <a:ln w="54000">
            <a:solidFill>
              <a:srgbClr val="ff0000"/>
            </a:solidFill>
            <a:round/>
          </a:ln>
        </p:spPr>
        <p:style>
          <a:lnRef idx="0"/>
          <a:fillRef idx="0"/>
          <a:effectRef idx="0"/>
          <a:fontRef idx="minor"/>
        </p:style>
      </p:sp>
      <p:sp>
        <p:nvSpPr>
          <p:cNvPr id="797" name="Line 92"/>
          <p:cNvSpPr/>
          <p:nvPr/>
        </p:nvSpPr>
        <p:spPr>
          <a:xfrm flipH="1">
            <a:off x="6063480" y="2979720"/>
            <a:ext cx="8640" cy="0"/>
          </a:xfrm>
          <a:prstGeom prst="line">
            <a:avLst/>
          </a:prstGeom>
          <a:ln w="54000">
            <a:solidFill>
              <a:srgbClr val="ff0000"/>
            </a:solidFill>
            <a:round/>
          </a:ln>
        </p:spPr>
        <p:style>
          <a:lnRef idx="0"/>
          <a:fillRef idx="0"/>
          <a:effectRef idx="0"/>
          <a:fontRef idx="minor"/>
        </p:style>
      </p:sp>
      <p:sp>
        <p:nvSpPr>
          <p:cNvPr id="798" name="Line 93"/>
          <p:cNvSpPr/>
          <p:nvPr/>
        </p:nvSpPr>
        <p:spPr>
          <a:xfrm flipH="1" flipV="1">
            <a:off x="6046200" y="2971080"/>
            <a:ext cx="17280" cy="8640"/>
          </a:xfrm>
          <a:prstGeom prst="line">
            <a:avLst/>
          </a:prstGeom>
          <a:ln w="54000">
            <a:solidFill>
              <a:srgbClr val="ff0000"/>
            </a:solidFill>
            <a:round/>
          </a:ln>
        </p:spPr>
        <p:style>
          <a:lnRef idx="0"/>
          <a:fillRef idx="0"/>
          <a:effectRef idx="0"/>
          <a:fontRef idx="minor"/>
        </p:style>
      </p:sp>
      <p:sp>
        <p:nvSpPr>
          <p:cNvPr id="799" name="Line 94"/>
          <p:cNvSpPr/>
          <p:nvPr/>
        </p:nvSpPr>
        <p:spPr>
          <a:xfrm flipH="1">
            <a:off x="5872680" y="2971080"/>
            <a:ext cx="173520" cy="8640"/>
          </a:xfrm>
          <a:prstGeom prst="line">
            <a:avLst/>
          </a:prstGeom>
          <a:ln w="54000">
            <a:solidFill>
              <a:srgbClr val="ff0000"/>
            </a:solidFill>
            <a:round/>
          </a:ln>
        </p:spPr>
        <p:style>
          <a:lnRef idx="0"/>
          <a:fillRef idx="0"/>
          <a:effectRef idx="0"/>
          <a:fontRef idx="minor"/>
        </p:style>
      </p:sp>
      <p:sp>
        <p:nvSpPr>
          <p:cNvPr id="800" name="Line 95"/>
          <p:cNvSpPr/>
          <p:nvPr/>
        </p:nvSpPr>
        <p:spPr>
          <a:xfrm flipH="1">
            <a:off x="5360760" y="2979720"/>
            <a:ext cx="511920" cy="26280"/>
          </a:xfrm>
          <a:prstGeom prst="line">
            <a:avLst/>
          </a:prstGeom>
          <a:ln w="54000">
            <a:solidFill>
              <a:srgbClr val="ff0000"/>
            </a:solidFill>
            <a:round/>
          </a:ln>
        </p:spPr>
        <p:style>
          <a:lnRef idx="0"/>
          <a:fillRef idx="0"/>
          <a:effectRef idx="0"/>
          <a:fontRef idx="minor"/>
        </p:style>
      </p:sp>
      <p:sp>
        <p:nvSpPr>
          <p:cNvPr id="801" name="Line 96"/>
          <p:cNvSpPr/>
          <p:nvPr/>
        </p:nvSpPr>
        <p:spPr>
          <a:xfrm flipH="1">
            <a:off x="4857840" y="3006000"/>
            <a:ext cx="502920" cy="104040"/>
          </a:xfrm>
          <a:prstGeom prst="line">
            <a:avLst/>
          </a:prstGeom>
          <a:ln w="54000">
            <a:solidFill>
              <a:srgbClr val="ff0000"/>
            </a:solidFill>
            <a:round/>
          </a:ln>
        </p:spPr>
        <p:style>
          <a:lnRef idx="0"/>
          <a:fillRef idx="0"/>
          <a:effectRef idx="0"/>
          <a:fontRef idx="minor"/>
        </p:style>
      </p:sp>
      <p:sp>
        <p:nvSpPr>
          <p:cNvPr id="802" name="Line 97"/>
          <p:cNvSpPr/>
          <p:nvPr/>
        </p:nvSpPr>
        <p:spPr>
          <a:xfrm flipH="1">
            <a:off x="4831560" y="3110040"/>
            <a:ext cx="26280" cy="0"/>
          </a:xfrm>
          <a:prstGeom prst="line">
            <a:avLst/>
          </a:prstGeom>
          <a:ln w="54000">
            <a:solidFill>
              <a:srgbClr val="ff0000"/>
            </a:solidFill>
            <a:round/>
          </a:ln>
        </p:spPr>
        <p:style>
          <a:lnRef idx="0"/>
          <a:fillRef idx="0"/>
          <a:effectRef idx="0"/>
          <a:fontRef idx="minor"/>
        </p:style>
      </p:sp>
      <p:sp>
        <p:nvSpPr>
          <p:cNvPr id="803" name="Line 98"/>
          <p:cNvSpPr/>
          <p:nvPr/>
        </p:nvSpPr>
        <p:spPr>
          <a:xfrm flipH="1">
            <a:off x="4822920" y="3110040"/>
            <a:ext cx="8640" cy="0"/>
          </a:xfrm>
          <a:prstGeom prst="line">
            <a:avLst/>
          </a:prstGeom>
          <a:ln w="54000">
            <a:solidFill>
              <a:srgbClr val="ff0000"/>
            </a:solidFill>
            <a:round/>
          </a:ln>
        </p:spPr>
        <p:style>
          <a:lnRef idx="0"/>
          <a:fillRef idx="0"/>
          <a:effectRef idx="0"/>
          <a:fontRef idx="minor"/>
        </p:style>
      </p:sp>
      <p:sp>
        <p:nvSpPr>
          <p:cNvPr id="804" name="Line 99"/>
          <p:cNvSpPr/>
          <p:nvPr/>
        </p:nvSpPr>
        <p:spPr>
          <a:xfrm flipV="1">
            <a:off x="4822920" y="3092760"/>
            <a:ext cx="0" cy="17280"/>
          </a:xfrm>
          <a:prstGeom prst="line">
            <a:avLst/>
          </a:prstGeom>
          <a:ln w="54000">
            <a:solidFill>
              <a:srgbClr val="ff0000"/>
            </a:solidFill>
            <a:round/>
          </a:ln>
        </p:spPr>
        <p:style>
          <a:lnRef idx="0"/>
          <a:fillRef idx="0"/>
          <a:effectRef idx="0"/>
          <a:fontRef idx="minor"/>
        </p:style>
      </p:sp>
      <p:sp>
        <p:nvSpPr>
          <p:cNvPr id="805" name="Line 100"/>
          <p:cNvSpPr/>
          <p:nvPr/>
        </p:nvSpPr>
        <p:spPr>
          <a:xfrm flipH="1" flipV="1">
            <a:off x="4814280" y="3084120"/>
            <a:ext cx="8640" cy="8640"/>
          </a:xfrm>
          <a:prstGeom prst="line">
            <a:avLst/>
          </a:prstGeom>
          <a:ln w="54000">
            <a:solidFill>
              <a:srgbClr val="ff0000"/>
            </a:solidFill>
            <a:round/>
          </a:ln>
        </p:spPr>
        <p:style>
          <a:lnRef idx="0"/>
          <a:fillRef idx="0"/>
          <a:effectRef idx="0"/>
          <a:fontRef idx="minor"/>
        </p:style>
      </p:sp>
      <p:sp>
        <p:nvSpPr>
          <p:cNvPr id="806" name="Line 101"/>
          <p:cNvSpPr/>
          <p:nvPr/>
        </p:nvSpPr>
        <p:spPr>
          <a:xfrm>
            <a:off x="4814280" y="3084120"/>
            <a:ext cx="0" cy="8640"/>
          </a:xfrm>
          <a:prstGeom prst="line">
            <a:avLst/>
          </a:prstGeom>
          <a:ln w="54000">
            <a:solidFill>
              <a:srgbClr val="ff0000"/>
            </a:solidFill>
            <a:round/>
          </a:ln>
        </p:spPr>
        <p:style>
          <a:lnRef idx="0"/>
          <a:fillRef idx="0"/>
          <a:effectRef idx="0"/>
          <a:fontRef idx="minor"/>
        </p:style>
      </p:sp>
      <p:sp>
        <p:nvSpPr>
          <p:cNvPr id="807" name="Line 102"/>
          <p:cNvSpPr/>
          <p:nvPr/>
        </p:nvSpPr>
        <p:spPr>
          <a:xfrm flipH="1">
            <a:off x="4797000" y="3092760"/>
            <a:ext cx="17280" cy="69480"/>
          </a:xfrm>
          <a:prstGeom prst="line">
            <a:avLst/>
          </a:prstGeom>
          <a:ln w="54000">
            <a:solidFill>
              <a:srgbClr val="ff0000"/>
            </a:solidFill>
            <a:round/>
          </a:ln>
        </p:spPr>
        <p:style>
          <a:lnRef idx="0"/>
          <a:fillRef idx="0"/>
          <a:effectRef idx="0"/>
          <a:fontRef idx="minor"/>
        </p:style>
      </p:sp>
      <p:sp>
        <p:nvSpPr>
          <p:cNvPr id="808" name="Line 103"/>
          <p:cNvSpPr/>
          <p:nvPr/>
        </p:nvSpPr>
        <p:spPr>
          <a:xfrm flipH="1">
            <a:off x="4779720" y="3162240"/>
            <a:ext cx="17280" cy="113040"/>
          </a:xfrm>
          <a:prstGeom prst="line">
            <a:avLst/>
          </a:prstGeom>
          <a:ln w="54000">
            <a:solidFill>
              <a:srgbClr val="ff0000"/>
            </a:solidFill>
            <a:round/>
          </a:ln>
        </p:spPr>
        <p:style>
          <a:lnRef idx="0"/>
          <a:fillRef idx="0"/>
          <a:effectRef idx="0"/>
          <a:fontRef idx="minor"/>
        </p:style>
      </p:sp>
      <p:sp>
        <p:nvSpPr>
          <p:cNvPr id="809" name="Line 104"/>
          <p:cNvSpPr/>
          <p:nvPr/>
        </p:nvSpPr>
        <p:spPr>
          <a:xfrm>
            <a:off x="4779720" y="3275280"/>
            <a:ext cx="0" cy="43200"/>
          </a:xfrm>
          <a:prstGeom prst="line">
            <a:avLst/>
          </a:prstGeom>
          <a:ln w="54000">
            <a:solidFill>
              <a:srgbClr val="ff0000"/>
            </a:solidFill>
            <a:round/>
          </a:ln>
        </p:spPr>
        <p:style>
          <a:lnRef idx="0"/>
          <a:fillRef idx="0"/>
          <a:effectRef idx="0"/>
          <a:fontRef idx="minor"/>
        </p:style>
      </p:sp>
      <p:sp>
        <p:nvSpPr>
          <p:cNvPr id="810" name="Line 105"/>
          <p:cNvSpPr/>
          <p:nvPr/>
        </p:nvSpPr>
        <p:spPr>
          <a:xfrm flipH="1">
            <a:off x="4771080" y="3318480"/>
            <a:ext cx="8640" cy="34920"/>
          </a:xfrm>
          <a:prstGeom prst="line">
            <a:avLst/>
          </a:prstGeom>
          <a:ln w="54000">
            <a:solidFill>
              <a:srgbClr val="ff0000"/>
            </a:solidFill>
            <a:round/>
          </a:ln>
        </p:spPr>
        <p:style>
          <a:lnRef idx="0"/>
          <a:fillRef idx="0"/>
          <a:effectRef idx="0"/>
          <a:fontRef idx="minor"/>
        </p:style>
      </p:sp>
      <p:sp>
        <p:nvSpPr>
          <p:cNvPr id="811" name="Line 106"/>
          <p:cNvSpPr/>
          <p:nvPr/>
        </p:nvSpPr>
        <p:spPr>
          <a:xfrm>
            <a:off x="4771080" y="3353400"/>
            <a:ext cx="0" cy="8640"/>
          </a:xfrm>
          <a:prstGeom prst="line">
            <a:avLst/>
          </a:prstGeom>
          <a:ln w="54000">
            <a:solidFill>
              <a:srgbClr val="ff0000"/>
            </a:solidFill>
            <a:round/>
          </a:ln>
        </p:spPr>
        <p:style>
          <a:lnRef idx="0"/>
          <a:fillRef idx="0"/>
          <a:effectRef idx="0"/>
          <a:fontRef idx="minor"/>
        </p:style>
      </p:sp>
      <p:sp>
        <p:nvSpPr>
          <p:cNvPr id="812" name="Line 107"/>
          <p:cNvSpPr/>
          <p:nvPr/>
        </p:nvSpPr>
        <p:spPr>
          <a:xfrm>
            <a:off x="4771080" y="3362040"/>
            <a:ext cx="0" cy="17280"/>
          </a:xfrm>
          <a:prstGeom prst="line">
            <a:avLst/>
          </a:prstGeom>
          <a:ln w="54000">
            <a:solidFill>
              <a:srgbClr val="ff0000"/>
            </a:solidFill>
            <a:round/>
          </a:ln>
        </p:spPr>
        <p:style>
          <a:lnRef idx="0"/>
          <a:fillRef idx="0"/>
          <a:effectRef idx="0"/>
          <a:fontRef idx="minor"/>
        </p:style>
      </p:sp>
      <p:sp>
        <p:nvSpPr>
          <p:cNvPr id="813" name="Line 108"/>
          <p:cNvSpPr/>
          <p:nvPr/>
        </p:nvSpPr>
        <p:spPr>
          <a:xfrm>
            <a:off x="4771080" y="3379320"/>
            <a:ext cx="0" cy="17640"/>
          </a:xfrm>
          <a:prstGeom prst="line">
            <a:avLst/>
          </a:prstGeom>
          <a:ln w="54000">
            <a:solidFill>
              <a:srgbClr val="ff0000"/>
            </a:solidFill>
            <a:round/>
          </a:ln>
        </p:spPr>
        <p:style>
          <a:lnRef idx="0"/>
          <a:fillRef idx="0"/>
          <a:effectRef idx="0"/>
          <a:fontRef idx="minor"/>
        </p:style>
      </p:sp>
      <p:sp>
        <p:nvSpPr>
          <p:cNvPr id="814" name="Line 109"/>
          <p:cNvSpPr/>
          <p:nvPr/>
        </p:nvSpPr>
        <p:spPr>
          <a:xfrm>
            <a:off x="4771080" y="3396960"/>
            <a:ext cx="8640" cy="8640"/>
          </a:xfrm>
          <a:prstGeom prst="line">
            <a:avLst/>
          </a:prstGeom>
          <a:ln w="54000">
            <a:solidFill>
              <a:srgbClr val="ff0000"/>
            </a:solidFill>
            <a:round/>
          </a:ln>
        </p:spPr>
        <p:style>
          <a:lnRef idx="0"/>
          <a:fillRef idx="0"/>
          <a:effectRef idx="0"/>
          <a:fontRef idx="minor"/>
        </p:style>
      </p:sp>
      <p:sp>
        <p:nvSpPr>
          <p:cNvPr id="815" name="Line 110"/>
          <p:cNvSpPr/>
          <p:nvPr/>
        </p:nvSpPr>
        <p:spPr>
          <a:xfrm>
            <a:off x="4779720" y="3405600"/>
            <a:ext cx="25920" cy="17280"/>
          </a:xfrm>
          <a:prstGeom prst="line">
            <a:avLst/>
          </a:prstGeom>
          <a:ln w="54000">
            <a:solidFill>
              <a:srgbClr val="ff0000"/>
            </a:solidFill>
            <a:round/>
          </a:ln>
        </p:spPr>
        <p:style>
          <a:lnRef idx="0"/>
          <a:fillRef idx="0"/>
          <a:effectRef idx="0"/>
          <a:fontRef idx="minor"/>
        </p:style>
      </p:sp>
      <p:sp>
        <p:nvSpPr>
          <p:cNvPr id="816" name="Line 111"/>
          <p:cNvSpPr/>
          <p:nvPr/>
        </p:nvSpPr>
        <p:spPr>
          <a:xfrm>
            <a:off x="4805640" y="3422880"/>
            <a:ext cx="112680" cy="43560"/>
          </a:xfrm>
          <a:prstGeom prst="line">
            <a:avLst/>
          </a:prstGeom>
          <a:ln w="54000">
            <a:solidFill>
              <a:srgbClr val="ff0000"/>
            </a:solidFill>
            <a:round/>
          </a:ln>
        </p:spPr>
        <p:style>
          <a:lnRef idx="0"/>
          <a:fillRef idx="0"/>
          <a:effectRef idx="0"/>
          <a:fontRef idx="minor"/>
        </p:style>
      </p:sp>
      <p:sp>
        <p:nvSpPr>
          <p:cNvPr id="817" name="Line 112"/>
          <p:cNvSpPr/>
          <p:nvPr/>
        </p:nvSpPr>
        <p:spPr>
          <a:xfrm>
            <a:off x="4918320" y="3466440"/>
            <a:ext cx="208440" cy="17280"/>
          </a:xfrm>
          <a:prstGeom prst="line">
            <a:avLst/>
          </a:prstGeom>
          <a:ln w="54000">
            <a:solidFill>
              <a:srgbClr val="ff0000"/>
            </a:solidFill>
            <a:round/>
          </a:ln>
        </p:spPr>
        <p:style>
          <a:lnRef idx="0"/>
          <a:fillRef idx="0"/>
          <a:effectRef idx="0"/>
          <a:fontRef idx="minor"/>
        </p:style>
      </p:sp>
      <p:sp>
        <p:nvSpPr>
          <p:cNvPr id="818" name="Line 113"/>
          <p:cNvSpPr/>
          <p:nvPr/>
        </p:nvSpPr>
        <p:spPr>
          <a:xfrm flipV="1">
            <a:off x="5126760" y="3466440"/>
            <a:ext cx="43200" cy="17280"/>
          </a:xfrm>
          <a:prstGeom prst="line">
            <a:avLst/>
          </a:prstGeom>
          <a:ln w="54000">
            <a:solidFill>
              <a:srgbClr val="ff0000"/>
            </a:solidFill>
            <a:round/>
          </a:ln>
        </p:spPr>
        <p:style>
          <a:lnRef idx="0"/>
          <a:fillRef idx="0"/>
          <a:effectRef idx="0"/>
          <a:fontRef idx="minor"/>
        </p:style>
      </p:sp>
      <p:sp>
        <p:nvSpPr>
          <p:cNvPr id="819" name="Line 114"/>
          <p:cNvSpPr/>
          <p:nvPr/>
        </p:nvSpPr>
        <p:spPr>
          <a:xfrm>
            <a:off x="4892400" y="3466440"/>
            <a:ext cx="8640" cy="0"/>
          </a:xfrm>
          <a:prstGeom prst="line">
            <a:avLst/>
          </a:prstGeom>
          <a:ln w="54000">
            <a:solidFill>
              <a:srgbClr val="ff0000"/>
            </a:solidFill>
            <a:round/>
          </a:ln>
        </p:spPr>
        <p:style>
          <a:lnRef idx="0"/>
          <a:fillRef idx="0"/>
          <a:effectRef idx="0"/>
          <a:fontRef idx="minor"/>
        </p:style>
      </p:sp>
      <p:sp>
        <p:nvSpPr>
          <p:cNvPr id="820" name="Line 115"/>
          <p:cNvSpPr/>
          <p:nvPr/>
        </p:nvSpPr>
        <p:spPr>
          <a:xfrm>
            <a:off x="4901040" y="3466440"/>
            <a:ext cx="60840" cy="0"/>
          </a:xfrm>
          <a:prstGeom prst="line">
            <a:avLst/>
          </a:prstGeom>
          <a:ln w="54000">
            <a:solidFill>
              <a:srgbClr val="ff0000"/>
            </a:solidFill>
            <a:round/>
          </a:ln>
        </p:spPr>
        <p:style>
          <a:lnRef idx="0"/>
          <a:fillRef idx="0"/>
          <a:effectRef idx="0"/>
          <a:fontRef idx="minor"/>
        </p:style>
      </p:sp>
      <p:sp>
        <p:nvSpPr>
          <p:cNvPr id="821" name="Line 116"/>
          <p:cNvSpPr/>
          <p:nvPr/>
        </p:nvSpPr>
        <p:spPr>
          <a:xfrm>
            <a:off x="4961880" y="3466440"/>
            <a:ext cx="381600" cy="17280"/>
          </a:xfrm>
          <a:prstGeom prst="line">
            <a:avLst/>
          </a:prstGeom>
          <a:ln w="54000">
            <a:solidFill>
              <a:srgbClr val="ff0000"/>
            </a:solidFill>
            <a:round/>
          </a:ln>
        </p:spPr>
        <p:style>
          <a:lnRef idx="0"/>
          <a:fillRef idx="0"/>
          <a:effectRef idx="0"/>
          <a:fontRef idx="minor"/>
        </p:style>
      </p:sp>
      <p:sp>
        <p:nvSpPr>
          <p:cNvPr id="822" name="Line 117"/>
          <p:cNvSpPr/>
          <p:nvPr/>
        </p:nvSpPr>
        <p:spPr>
          <a:xfrm>
            <a:off x="5343480" y="3483720"/>
            <a:ext cx="624600" cy="8640"/>
          </a:xfrm>
          <a:prstGeom prst="line">
            <a:avLst/>
          </a:prstGeom>
          <a:ln w="54000">
            <a:solidFill>
              <a:srgbClr val="ff0000"/>
            </a:solidFill>
            <a:round/>
          </a:ln>
        </p:spPr>
        <p:style>
          <a:lnRef idx="0"/>
          <a:fillRef idx="0"/>
          <a:effectRef idx="0"/>
          <a:fontRef idx="minor"/>
        </p:style>
      </p:sp>
      <p:sp>
        <p:nvSpPr>
          <p:cNvPr id="823" name="Line 118"/>
          <p:cNvSpPr/>
          <p:nvPr/>
        </p:nvSpPr>
        <p:spPr>
          <a:xfrm flipV="1">
            <a:off x="5968080" y="3483720"/>
            <a:ext cx="121320" cy="8640"/>
          </a:xfrm>
          <a:prstGeom prst="line">
            <a:avLst/>
          </a:prstGeom>
          <a:ln w="54000">
            <a:solidFill>
              <a:srgbClr val="ff0000"/>
            </a:solidFill>
            <a:round/>
          </a:ln>
        </p:spPr>
        <p:style>
          <a:lnRef idx="0"/>
          <a:fillRef idx="0"/>
          <a:effectRef idx="0"/>
          <a:fontRef idx="minor"/>
        </p:style>
      </p:sp>
      <p:sp>
        <p:nvSpPr>
          <p:cNvPr id="824" name="Line 119"/>
          <p:cNvSpPr/>
          <p:nvPr/>
        </p:nvSpPr>
        <p:spPr>
          <a:xfrm flipV="1">
            <a:off x="6089400" y="3475080"/>
            <a:ext cx="0" cy="8640"/>
          </a:xfrm>
          <a:prstGeom prst="line">
            <a:avLst/>
          </a:prstGeom>
          <a:ln w="54000">
            <a:solidFill>
              <a:srgbClr val="ff0000"/>
            </a:solidFill>
            <a:round/>
          </a:ln>
        </p:spPr>
        <p:style>
          <a:lnRef idx="0"/>
          <a:fillRef idx="0"/>
          <a:effectRef idx="0"/>
          <a:fontRef idx="minor"/>
        </p:style>
      </p:sp>
      <p:sp>
        <p:nvSpPr>
          <p:cNvPr id="825" name="Line 120"/>
          <p:cNvSpPr/>
          <p:nvPr/>
        </p:nvSpPr>
        <p:spPr>
          <a:xfrm flipV="1">
            <a:off x="6089400" y="3448800"/>
            <a:ext cx="8640" cy="26280"/>
          </a:xfrm>
          <a:prstGeom prst="line">
            <a:avLst/>
          </a:prstGeom>
          <a:ln w="54000">
            <a:solidFill>
              <a:srgbClr val="ff0000"/>
            </a:solidFill>
            <a:round/>
          </a:ln>
        </p:spPr>
        <p:style>
          <a:lnRef idx="0"/>
          <a:fillRef idx="0"/>
          <a:effectRef idx="0"/>
          <a:fontRef idx="minor"/>
        </p:style>
      </p:sp>
      <p:sp>
        <p:nvSpPr>
          <p:cNvPr id="826" name="Line 121"/>
          <p:cNvSpPr/>
          <p:nvPr/>
        </p:nvSpPr>
        <p:spPr>
          <a:xfrm flipV="1">
            <a:off x="6098040" y="3370680"/>
            <a:ext cx="8640" cy="78120"/>
          </a:xfrm>
          <a:prstGeom prst="line">
            <a:avLst/>
          </a:prstGeom>
          <a:ln w="54000">
            <a:solidFill>
              <a:srgbClr val="ff0000"/>
            </a:solidFill>
            <a:round/>
          </a:ln>
        </p:spPr>
        <p:style>
          <a:lnRef idx="0"/>
          <a:fillRef idx="0"/>
          <a:effectRef idx="0"/>
          <a:fontRef idx="minor"/>
        </p:style>
      </p:sp>
      <p:sp>
        <p:nvSpPr>
          <p:cNvPr id="827" name="Line 122"/>
          <p:cNvSpPr/>
          <p:nvPr/>
        </p:nvSpPr>
        <p:spPr>
          <a:xfrm flipV="1">
            <a:off x="6106680" y="3257640"/>
            <a:ext cx="8640" cy="113040"/>
          </a:xfrm>
          <a:prstGeom prst="line">
            <a:avLst/>
          </a:prstGeom>
          <a:ln w="54000">
            <a:solidFill>
              <a:srgbClr val="ff0000"/>
            </a:solidFill>
            <a:round/>
          </a:ln>
        </p:spPr>
        <p:style>
          <a:lnRef idx="0"/>
          <a:fillRef idx="0"/>
          <a:effectRef idx="0"/>
          <a:fontRef idx="minor"/>
        </p:style>
      </p:sp>
      <p:sp>
        <p:nvSpPr>
          <p:cNvPr id="828" name="Line 123"/>
          <p:cNvSpPr/>
          <p:nvPr/>
        </p:nvSpPr>
        <p:spPr>
          <a:xfrm flipV="1">
            <a:off x="6115320" y="3179520"/>
            <a:ext cx="0" cy="78120"/>
          </a:xfrm>
          <a:prstGeom prst="line">
            <a:avLst/>
          </a:prstGeom>
          <a:ln w="54000">
            <a:solidFill>
              <a:srgbClr val="ff0000"/>
            </a:solidFill>
            <a:round/>
          </a:ln>
        </p:spPr>
        <p:style>
          <a:lnRef idx="0"/>
          <a:fillRef idx="0"/>
          <a:effectRef idx="0"/>
          <a:fontRef idx="minor"/>
        </p:style>
      </p:sp>
      <p:sp>
        <p:nvSpPr>
          <p:cNvPr id="829" name="Line 124"/>
          <p:cNvSpPr/>
          <p:nvPr/>
        </p:nvSpPr>
        <p:spPr>
          <a:xfrm flipV="1">
            <a:off x="6115320" y="3136320"/>
            <a:ext cx="0" cy="43200"/>
          </a:xfrm>
          <a:prstGeom prst="line">
            <a:avLst/>
          </a:prstGeom>
          <a:ln w="54000">
            <a:solidFill>
              <a:srgbClr val="ff0000"/>
            </a:solidFill>
            <a:round/>
          </a:ln>
        </p:spPr>
        <p:style>
          <a:lnRef idx="0"/>
          <a:fillRef idx="0"/>
          <a:effectRef idx="0"/>
          <a:fontRef idx="minor"/>
        </p:style>
      </p:sp>
      <p:sp>
        <p:nvSpPr>
          <p:cNvPr id="830" name="Line 125"/>
          <p:cNvSpPr/>
          <p:nvPr/>
        </p:nvSpPr>
        <p:spPr>
          <a:xfrm flipH="1" flipV="1">
            <a:off x="6106680" y="3084120"/>
            <a:ext cx="8640" cy="52200"/>
          </a:xfrm>
          <a:prstGeom prst="line">
            <a:avLst/>
          </a:prstGeom>
          <a:ln w="54000">
            <a:solidFill>
              <a:srgbClr val="ff0000"/>
            </a:solidFill>
            <a:round/>
          </a:ln>
        </p:spPr>
        <p:style>
          <a:lnRef idx="0"/>
          <a:fillRef idx="0"/>
          <a:effectRef idx="0"/>
          <a:fontRef idx="minor"/>
        </p:style>
      </p:sp>
      <p:sp>
        <p:nvSpPr>
          <p:cNvPr id="831" name="Line 126"/>
          <p:cNvSpPr/>
          <p:nvPr/>
        </p:nvSpPr>
        <p:spPr>
          <a:xfrm flipH="1" flipV="1">
            <a:off x="6098040" y="3040560"/>
            <a:ext cx="8640" cy="43560"/>
          </a:xfrm>
          <a:prstGeom prst="line">
            <a:avLst/>
          </a:prstGeom>
          <a:ln w="54000">
            <a:solidFill>
              <a:srgbClr val="ff0000"/>
            </a:solidFill>
            <a:round/>
          </a:ln>
        </p:spPr>
        <p:style>
          <a:lnRef idx="0"/>
          <a:fillRef idx="0"/>
          <a:effectRef idx="0"/>
          <a:fontRef idx="minor"/>
        </p:style>
      </p:sp>
      <p:sp>
        <p:nvSpPr>
          <p:cNvPr id="832" name="Line 127"/>
          <p:cNvSpPr/>
          <p:nvPr/>
        </p:nvSpPr>
        <p:spPr>
          <a:xfrm flipH="1" flipV="1">
            <a:off x="6080760" y="2997360"/>
            <a:ext cx="17280" cy="43200"/>
          </a:xfrm>
          <a:prstGeom prst="line">
            <a:avLst/>
          </a:prstGeom>
          <a:ln w="54000">
            <a:solidFill>
              <a:srgbClr val="ff0000"/>
            </a:solidFill>
            <a:round/>
          </a:ln>
        </p:spPr>
        <p:style>
          <a:lnRef idx="0"/>
          <a:fillRef idx="0"/>
          <a:effectRef idx="0"/>
          <a:fontRef idx="minor"/>
        </p:style>
      </p:sp>
      <p:sp>
        <p:nvSpPr>
          <p:cNvPr id="833" name="Line 128"/>
          <p:cNvSpPr/>
          <p:nvPr/>
        </p:nvSpPr>
        <p:spPr>
          <a:xfrm flipH="1" flipV="1">
            <a:off x="6072120" y="2979720"/>
            <a:ext cx="8640" cy="17640"/>
          </a:xfrm>
          <a:prstGeom prst="line">
            <a:avLst/>
          </a:prstGeom>
          <a:ln w="54000">
            <a:solidFill>
              <a:srgbClr val="ff0000"/>
            </a:solidFill>
            <a:round/>
          </a:ln>
        </p:spPr>
        <p:style>
          <a:lnRef idx="0"/>
          <a:fillRef idx="0"/>
          <a:effectRef idx="0"/>
          <a:fontRef idx="minor"/>
        </p:style>
      </p:sp>
      <p:sp>
        <p:nvSpPr>
          <p:cNvPr id="834" name="Line 129"/>
          <p:cNvSpPr/>
          <p:nvPr/>
        </p:nvSpPr>
        <p:spPr>
          <a:xfrm flipH="1">
            <a:off x="6063480" y="2979720"/>
            <a:ext cx="8640" cy="0"/>
          </a:xfrm>
          <a:prstGeom prst="line">
            <a:avLst/>
          </a:prstGeom>
          <a:ln w="54000">
            <a:solidFill>
              <a:srgbClr val="ff0000"/>
            </a:solidFill>
            <a:round/>
          </a:ln>
        </p:spPr>
        <p:style>
          <a:lnRef idx="0"/>
          <a:fillRef idx="0"/>
          <a:effectRef idx="0"/>
          <a:fontRef idx="minor"/>
        </p:style>
      </p:sp>
      <p:sp>
        <p:nvSpPr>
          <p:cNvPr id="835" name="Line 130"/>
          <p:cNvSpPr/>
          <p:nvPr/>
        </p:nvSpPr>
        <p:spPr>
          <a:xfrm flipH="1" flipV="1">
            <a:off x="6046200" y="2971080"/>
            <a:ext cx="17280" cy="8640"/>
          </a:xfrm>
          <a:prstGeom prst="line">
            <a:avLst/>
          </a:prstGeom>
          <a:ln w="54000">
            <a:solidFill>
              <a:srgbClr val="ff0000"/>
            </a:solidFill>
            <a:round/>
          </a:ln>
        </p:spPr>
        <p:style>
          <a:lnRef idx="0"/>
          <a:fillRef idx="0"/>
          <a:effectRef idx="0"/>
          <a:fontRef idx="minor"/>
        </p:style>
      </p:sp>
      <p:sp>
        <p:nvSpPr>
          <p:cNvPr id="836" name="Line 131"/>
          <p:cNvSpPr/>
          <p:nvPr/>
        </p:nvSpPr>
        <p:spPr>
          <a:xfrm flipH="1">
            <a:off x="5872680" y="2971080"/>
            <a:ext cx="173520" cy="8640"/>
          </a:xfrm>
          <a:prstGeom prst="line">
            <a:avLst/>
          </a:prstGeom>
          <a:ln w="54000">
            <a:solidFill>
              <a:srgbClr val="ff0000"/>
            </a:solidFill>
            <a:round/>
          </a:ln>
        </p:spPr>
        <p:style>
          <a:lnRef idx="0"/>
          <a:fillRef idx="0"/>
          <a:effectRef idx="0"/>
          <a:fontRef idx="minor"/>
        </p:style>
      </p:sp>
      <p:sp>
        <p:nvSpPr>
          <p:cNvPr id="837" name="Line 132"/>
          <p:cNvSpPr/>
          <p:nvPr/>
        </p:nvSpPr>
        <p:spPr>
          <a:xfrm flipH="1">
            <a:off x="5360760" y="2979720"/>
            <a:ext cx="511920" cy="26280"/>
          </a:xfrm>
          <a:prstGeom prst="line">
            <a:avLst/>
          </a:prstGeom>
          <a:ln w="54000">
            <a:solidFill>
              <a:srgbClr val="ff0000"/>
            </a:solidFill>
            <a:round/>
          </a:ln>
        </p:spPr>
        <p:style>
          <a:lnRef idx="0"/>
          <a:fillRef idx="0"/>
          <a:effectRef idx="0"/>
          <a:fontRef idx="minor"/>
        </p:style>
      </p:sp>
      <p:sp>
        <p:nvSpPr>
          <p:cNvPr id="838" name="Line 133"/>
          <p:cNvSpPr/>
          <p:nvPr/>
        </p:nvSpPr>
        <p:spPr>
          <a:xfrm flipH="1">
            <a:off x="4857840" y="3006000"/>
            <a:ext cx="502920" cy="104040"/>
          </a:xfrm>
          <a:prstGeom prst="line">
            <a:avLst/>
          </a:prstGeom>
          <a:ln w="54000">
            <a:solidFill>
              <a:srgbClr val="ff0000"/>
            </a:solidFill>
            <a:round/>
          </a:ln>
        </p:spPr>
        <p:style>
          <a:lnRef idx="0"/>
          <a:fillRef idx="0"/>
          <a:effectRef idx="0"/>
          <a:fontRef idx="minor"/>
        </p:style>
      </p:sp>
      <p:sp>
        <p:nvSpPr>
          <p:cNvPr id="839" name="Line 134"/>
          <p:cNvSpPr/>
          <p:nvPr/>
        </p:nvSpPr>
        <p:spPr>
          <a:xfrm flipH="1">
            <a:off x="4831560" y="3110040"/>
            <a:ext cx="26280" cy="0"/>
          </a:xfrm>
          <a:prstGeom prst="line">
            <a:avLst/>
          </a:prstGeom>
          <a:ln w="54000">
            <a:solidFill>
              <a:srgbClr val="ff0000"/>
            </a:solidFill>
            <a:round/>
          </a:ln>
        </p:spPr>
        <p:style>
          <a:lnRef idx="0"/>
          <a:fillRef idx="0"/>
          <a:effectRef idx="0"/>
          <a:fontRef idx="minor"/>
        </p:style>
      </p:sp>
      <p:sp>
        <p:nvSpPr>
          <p:cNvPr id="840" name="Line 135"/>
          <p:cNvSpPr/>
          <p:nvPr/>
        </p:nvSpPr>
        <p:spPr>
          <a:xfrm flipH="1">
            <a:off x="4822920" y="3110040"/>
            <a:ext cx="8640" cy="0"/>
          </a:xfrm>
          <a:prstGeom prst="line">
            <a:avLst/>
          </a:prstGeom>
          <a:ln w="54000">
            <a:solidFill>
              <a:srgbClr val="ff0000"/>
            </a:solidFill>
            <a:round/>
          </a:ln>
        </p:spPr>
        <p:style>
          <a:lnRef idx="0"/>
          <a:fillRef idx="0"/>
          <a:effectRef idx="0"/>
          <a:fontRef idx="minor"/>
        </p:style>
      </p:sp>
      <p:sp>
        <p:nvSpPr>
          <p:cNvPr id="841" name="Line 136"/>
          <p:cNvSpPr/>
          <p:nvPr/>
        </p:nvSpPr>
        <p:spPr>
          <a:xfrm flipV="1">
            <a:off x="4822920" y="3092760"/>
            <a:ext cx="0" cy="17280"/>
          </a:xfrm>
          <a:prstGeom prst="line">
            <a:avLst/>
          </a:prstGeom>
          <a:ln w="54000">
            <a:solidFill>
              <a:srgbClr val="ff0000"/>
            </a:solidFill>
            <a:round/>
          </a:ln>
        </p:spPr>
        <p:style>
          <a:lnRef idx="0"/>
          <a:fillRef idx="0"/>
          <a:effectRef idx="0"/>
          <a:fontRef idx="minor"/>
        </p:style>
      </p:sp>
      <p:sp>
        <p:nvSpPr>
          <p:cNvPr id="842" name="Line 137"/>
          <p:cNvSpPr/>
          <p:nvPr/>
        </p:nvSpPr>
        <p:spPr>
          <a:xfrm flipH="1" flipV="1">
            <a:off x="4814280" y="3084120"/>
            <a:ext cx="8640" cy="8640"/>
          </a:xfrm>
          <a:prstGeom prst="line">
            <a:avLst/>
          </a:prstGeom>
          <a:ln w="54000">
            <a:solidFill>
              <a:srgbClr val="ff0000"/>
            </a:solidFill>
            <a:round/>
          </a:ln>
        </p:spPr>
        <p:style>
          <a:lnRef idx="0"/>
          <a:fillRef idx="0"/>
          <a:effectRef idx="0"/>
          <a:fontRef idx="minor"/>
        </p:style>
      </p:sp>
      <p:sp>
        <p:nvSpPr>
          <p:cNvPr id="843" name="Line 138"/>
          <p:cNvSpPr/>
          <p:nvPr/>
        </p:nvSpPr>
        <p:spPr>
          <a:xfrm>
            <a:off x="4814280" y="3084120"/>
            <a:ext cx="0" cy="8640"/>
          </a:xfrm>
          <a:prstGeom prst="line">
            <a:avLst/>
          </a:prstGeom>
          <a:ln w="54000">
            <a:solidFill>
              <a:srgbClr val="ff0000"/>
            </a:solidFill>
            <a:round/>
          </a:ln>
        </p:spPr>
        <p:style>
          <a:lnRef idx="0"/>
          <a:fillRef idx="0"/>
          <a:effectRef idx="0"/>
          <a:fontRef idx="minor"/>
        </p:style>
      </p:sp>
      <p:sp>
        <p:nvSpPr>
          <p:cNvPr id="844" name="Line 139"/>
          <p:cNvSpPr/>
          <p:nvPr/>
        </p:nvSpPr>
        <p:spPr>
          <a:xfrm flipH="1">
            <a:off x="4797000" y="3092760"/>
            <a:ext cx="17280" cy="69480"/>
          </a:xfrm>
          <a:prstGeom prst="line">
            <a:avLst/>
          </a:prstGeom>
          <a:ln w="54000">
            <a:solidFill>
              <a:srgbClr val="ff0000"/>
            </a:solidFill>
            <a:round/>
          </a:ln>
        </p:spPr>
        <p:style>
          <a:lnRef idx="0"/>
          <a:fillRef idx="0"/>
          <a:effectRef idx="0"/>
          <a:fontRef idx="minor"/>
        </p:style>
      </p:sp>
      <p:sp>
        <p:nvSpPr>
          <p:cNvPr id="845" name="Line 140"/>
          <p:cNvSpPr/>
          <p:nvPr/>
        </p:nvSpPr>
        <p:spPr>
          <a:xfrm flipH="1">
            <a:off x="4779720" y="3162240"/>
            <a:ext cx="17280" cy="113040"/>
          </a:xfrm>
          <a:prstGeom prst="line">
            <a:avLst/>
          </a:prstGeom>
          <a:ln w="54000">
            <a:solidFill>
              <a:srgbClr val="ff0000"/>
            </a:solidFill>
            <a:round/>
          </a:ln>
        </p:spPr>
        <p:style>
          <a:lnRef idx="0"/>
          <a:fillRef idx="0"/>
          <a:effectRef idx="0"/>
          <a:fontRef idx="minor"/>
        </p:style>
      </p:sp>
      <p:sp>
        <p:nvSpPr>
          <p:cNvPr id="846" name="Line 141"/>
          <p:cNvSpPr/>
          <p:nvPr/>
        </p:nvSpPr>
        <p:spPr>
          <a:xfrm>
            <a:off x="4779720" y="3275280"/>
            <a:ext cx="0" cy="43200"/>
          </a:xfrm>
          <a:prstGeom prst="line">
            <a:avLst/>
          </a:prstGeom>
          <a:ln w="54000">
            <a:solidFill>
              <a:srgbClr val="ff0000"/>
            </a:solidFill>
            <a:round/>
          </a:ln>
        </p:spPr>
        <p:style>
          <a:lnRef idx="0"/>
          <a:fillRef idx="0"/>
          <a:effectRef idx="0"/>
          <a:fontRef idx="minor"/>
        </p:style>
      </p:sp>
      <p:sp>
        <p:nvSpPr>
          <p:cNvPr id="847" name="Line 142"/>
          <p:cNvSpPr/>
          <p:nvPr/>
        </p:nvSpPr>
        <p:spPr>
          <a:xfrm flipH="1">
            <a:off x="4771080" y="3318480"/>
            <a:ext cx="8640" cy="34920"/>
          </a:xfrm>
          <a:prstGeom prst="line">
            <a:avLst/>
          </a:prstGeom>
          <a:ln w="54000">
            <a:solidFill>
              <a:srgbClr val="ff0000"/>
            </a:solidFill>
            <a:round/>
          </a:ln>
        </p:spPr>
        <p:style>
          <a:lnRef idx="0"/>
          <a:fillRef idx="0"/>
          <a:effectRef idx="0"/>
          <a:fontRef idx="minor"/>
        </p:style>
      </p:sp>
      <p:sp>
        <p:nvSpPr>
          <p:cNvPr id="848" name="Line 143"/>
          <p:cNvSpPr/>
          <p:nvPr/>
        </p:nvSpPr>
        <p:spPr>
          <a:xfrm>
            <a:off x="4771080" y="3353400"/>
            <a:ext cx="0" cy="8640"/>
          </a:xfrm>
          <a:prstGeom prst="line">
            <a:avLst/>
          </a:prstGeom>
          <a:ln w="54000">
            <a:solidFill>
              <a:srgbClr val="ff0000"/>
            </a:solidFill>
            <a:round/>
          </a:ln>
        </p:spPr>
        <p:style>
          <a:lnRef idx="0"/>
          <a:fillRef idx="0"/>
          <a:effectRef idx="0"/>
          <a:fontRef idx="minor"/>
        </p:style>
      </p:sp>
      <p:sp>
        <p:nvSpPr>
          <p:cNvPr id="849" name="Line 144"/>
          <p:cNvSpPr/>
          <p:nvPr/>
        </p:nvSpPr>
        <p:spPr>
          <a:xfrm>
            <a:off x="4771080" y="3362040"/>
            <a:ext cx="0" cy="17280"/>
          </a:xfrm>
          <a:prstGeom prst="line">
            <a:avLst/>
          </a:prstGeom>
          <a:ln w="54000">
            <a:solidFill>
              <a:srgbClr val="ff0000"/>
            </a:solidFill>
            <a:round/>
          </a:ln>
        </p:spPr>
        <p:style>
          <a:lnRef idx="0"/>
          <a:fillRef idx="0"/>
          <a:effectRef idx="0"/>
          <a:fontRef idx="minor"/>
        </p:style>
      </p:sp>
      <p:sp>
        <p:nvSpPr>
          <p:cNvPr id="850" name="Line 145"/>
          <p:cNvSpPr/>
          <p:nvPr/>
        </p:nvSpPr>
        <p:spPr>
          <a:xfrm>
            <a:off x="4771080" y="3379320"/>
            <a:ext cx="0" cy="17640"/>
          </a:xfrm>
          <a:prstGeom prst="line">
            <a:avLst/>
          </a:prstGeom>
          <a:ln w="54000">
            <a:solidFill>
              <a:srgbClr val="ff0000"/>
            </a:solidFill>
            <a:round/>
          </a:ln>
        </p:spPr>
        <p:style>
          <a:lnRef idx="0"/>
          <a:fillRef idx="0"/>
          <a:effectRef idx="0"/>
          <a:fontRef idx="minor"/>
        </p:style>
      </p:sp>
      <p:sp>
        <p:nvSpPr>
          <p:cNvPr id="851" name="Line 146"/>
          <p:cNvSpPr/>
          <p:nvPr/>
        </p:nvSpPr>
        <p:spPr>
          <a:xfrm>
            <a:off x="4771080" y="3396960"/>
            <a:ext cx="8640" cy="8640"/>
          </a:xfrm>
          <a:prstGeom prst="line">
            <a:avLst/>
          </a:prstGeom>
          <a:ln w="54000">
            <a:solidFill>
              <a:srgbClr val="ff0000"/>
            </a:solidFill>
            <a:round/>
          </a:ln>
        </p:spPr>
        <p:style>
          <a:lnRef idx="0"/>
          <a:fillRef idx="0"/>
          <a:effectRef idx="0"/>
          <a:fontRef idx="minor"/>
        </p:style>
      </p:sp>
      <p:sp>
        <p:nvSpPr>
          <p:cNvPr id="852" name="Line 147"/>
          <p:cNvSpPr/>
          <p:nvPr/>
        </p:nvSpPr>
        <p:spPr>
          <a:xfrm>
            <a:off x="4779720" y="3405600"/>
            <a:ext cx="25920" cy="17280"/>
          </a:xfrm>
          <a:prstGeom prst="line">
            <a:avLst/>
          </a:prstGeom>
          <a:ln w="54000">
            <a:solidFill>
              <a:srgbClr val="ff0000"/>
            </a:solidFill>
            <a:round/>
          </a:ln>
        </p:spPr>
        <p:style>
          <a:lnRef idx="0"/>
          <a:fillRef idx="0"/>
          <a:effectRef idx="0"/>
          <a:fontRef idx="minor"/>
        </p:style>
      </p:sp>
      <p:sp>
        <p:nvSpPr>
          <p:cNvPr id="853" name="Line 148"/>
          <p:cNvSpPr/>
          <p:nvPr/>
        </p:nvSpPr>
        <p:spPr>
          <a:xfrm>
            <a:off x="4805640" y="3422880"/>
            <a:ext cx="112680" cy="43560"/>
          </a:xfrm>
          <a:prstGeom prst="line">
            <a:avLst/>
          </a:prstGeom>
          <a:ln w="54000">
            <a:solidFill>
              <a:srgbClr val="ff0000"/>
            </a:solidFill>
            <a:round/>
          </a:ln>
        </p:spPr>
        <p:style>
          <a:lnRef idx="0"/>
          <a:fillRef idx="0"/>
          <a:effectRef idx="0"/>
          <a:fontRef idx="minor"/>
        </p:style>
      </p:sp>
      <p:sp>
        <p:nvSpPr>
          <p:cNvPr id="854" name="Line 149"/>
          <p:cNvSpPr/>
          <p:nvPr/>
        </p:nvSpPr>
        <p:spPr>
          <a:xfrm>
            <a:off x="4918320" y="3466440"/>
            <a:ext cx="208440" cy="17280"/>
          </a:xfrm>
          <a:prstGeom prst="line">
            <a:avLst/>
          </a:prstGeom>
          <a:ln w="54000">
            <a:solidFill>
              <a:srgbClr val="ff0000"/>
            </a:solidFill>
            <a:round/>
          </a:ln>
        </p:spPr>
        <p:style>
          <a:lnRef idx="0"/>
          <a:fillRef idx="0"/>
          <a:effectRef idx="0"/>
          <a:fontRef idx="minor"/>
        </p:style>
      </p:sp>
      <p:sp>
        <p:nvSpPr>
          <p:cNvPr id="855" name="Line 150"/>
          <p:cNvSpPr/>
          <p:nvPr/>
        </p:nvSpPr>
        <p:spPr>
          <a:xfrm flipV="1">
            <a:off x="5126760" y="3466440"/>
            <a:ext cx="43200" cy="1728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6" name="image31.png" descr=""/>
          <p:cNvPicPr/>
          <p:nvPr/>
        </p:nvPicPr>
        <p:blipFill>
          <a:blip r:embed="rId1"/>
          <a:stretch/>
        </p:blipFill>
        <p:spPr>
          <a:xfrm>
            <a:off x="612360" y="725400"/>
            <a:ext cx="1645200" cy="4883760"/>
          </a:xfrm>
          <a:prstGeom prst="rect">
            <a:avLst/>
          </a:prstGeom>
          <a:ln w="12600">
            <a:noFill/>
          </a:ln>
        </p:spPr>
      </p:pic>
      <p:pic>
        <p:nvPicPr>
          <p:cNvPr id="857" name="image32.png" descr=""/>
          <p:cNvPicPr/>
          <p:nvPr/>
        </p:nvPicPr>
        <p:blipFill>
          <a:blip r:embed="rId2"/>
          <a:stretch/>
        </p:blipFill>
        <p:spPr>
          <a:xfrm>
            <a:off x="3216600" y="725400"/>
            <a:ext cx="1355760" cy="4883760"/>
          </a:xfrm>
          <a:prstGeom prst="rect">
            <a:avLst/>
          </a:prstGeom>
          <a:ln w="12600">
            <a:noFill/>
          </a:ln>
        </p:spPr>
      </p:pic>
      <p:pic>
        <p:nvPicPr>
          <p:cNvPr id="858" name="image33.png" descr=""/>
          <p:cNvPicPr/>
          <p:nvPr/>
        </p:nvPicPr>
        <p:blipFill>
          <a:blip r:embed="rId3"/>
          <a:stretch/>
        </p:blipFill>
        <p:spPr>
          <a:xfrm>
            <a:off x="5676480" y="725400"/>
            <a:ext cx="1355760" cy="4883760"/>
          </a:xfrm>
          <a:prstGeom prst="rect">
            <a:avLst/>
          </a:prstGeom>
          <a:ln w="12600">
            <a:noFill/>
          </a:ln>
        </p:spPr>
      </p:pic>
      <p:pic>
        <p:nvPicPr>
          <p:cNvPr id="859" name="image34.png" descr=""/>
          <p:cNvPicPr/>
          <p:nvPr/>
        </p:nvPicPr>
        <p:blipFill>
          <a:blip r:embed="rId4"/>
          <a:stretch/>
        </p:blipFill>
        <p:spPr>
          <a:xfrm>
            <a:off x="8136000" y="725400"/>
            <a:ext cx="1355760" cy="4883760"/>
          </a:xfrm>
          <a:prstGeom prst="rect">
            <a:avLst/>
          </a:prstGeom>
          <a:ln w="12600">
            <a:noFill/>
          </a:ln>
        </p:spPr>
      </p:pic>
      <p:sp>
        <p:nvSpPr>
          <p:cNvPr id="860" name="Line 1"/>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861" name="Line 2"/>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862" name="Line 3"/>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863" name="Line 4"/>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864" name="Line 5"/>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865" name="Line 6"/>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866" name="Line 7"/>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867" name="Line 8"/>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868" name="Line 9"/>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869" name="Line 10"/>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870" name="Line 11"/>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871" name="Line 12"/>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872" name="Line 13"/>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873" name="Line 14"/>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874" name="Line 15"/>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875" name="Line 16"/>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876" name="Line 17"/>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877" name="Line 18"/>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878" name="Line 19"/>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879" name="Line 20"/>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880" name="Line 21"/>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881" name="Line 22"/>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882" name="Line 23"/>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883" name="Line 24"/>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884" name="Line 25"/>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885" name="Line 26"/>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886" name="Line 27"/>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887" name="Line 28"/>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888" name="Line 29"/>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889" name="Line 30"/>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890" name="Line 31"/>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891" name="Line 32"/>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892" name="Line 33"/>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893" name="Line 34"/>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894" name="Line 35"/>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895" name="Line 36"/>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896" name="Line 37"/>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897" name="Line 38"/>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898" name="Line 39"/>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899" name="Line 40"/>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900" name="Line 41"/>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901" name="Line 42"/>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902" name="Line 43"/>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903" name="Line 44"/>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904" name="Line 45"/>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905" name="Line 46"/>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906" name="Line 47"/>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907" name="Line 48"/>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908" name="Line 49"/>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909" name="Line 50"/>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910" name="Line 51"/>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911" name="Line 52"/>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912" name="Line 53"/>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913" name="Line 54"/>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914" name="Line 55"/>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915" name="Line 56"/>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916" name="Line 57"/>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917" name="Line 58"/>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918" name="Line 59"/>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919" name="Line 60"/>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920" name="Line 61"/>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921" name="Line 62"/>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922" name="Line 63"/>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923" name="Line 64"/>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924" name="Line 65"/>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925" name="Line 66"/>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926" name="Line 67"/>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927" name="Line 68"/>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928" name="Line 69"/>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929" name="Line 70"/>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930" name="Line 71"/>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931" name="Line 72"/>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932" name="Line 73"/>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933" name="Line 74"/>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934" name="Line 75"/>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935" name="Line 76"/>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936" name="Line 77"/>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937" name="Line 78"/>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938" name="Line 79"/>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939" name="Line 80"/>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940" name="Line 81"/>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941" name="Line 82"/>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942" name="Line 83"/>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943" name="Line 84"/>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944" name="Line 85"/>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945" name="Line 86"/>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946" name="Line 87"/>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947" name="Line 88"/>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948" name="Line 89"/>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949" name="Line 90"/>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950" name="Line 91"/>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951" name="Line 92"/>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952" name="Line 93"/>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953" name="Line 94"/>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954" name="Line 95"/>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955" name="Line 96"/>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956" name="Line 97"/>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957" name="Line 98"/>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958" name="Line 99"/>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959" name="Line 100"/>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960" name="Line 101"/>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961" name="Line 102"/>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962" name="Line 103"/>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963" name="Line 104"/>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964" name="Line 105"/>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965" name="Line 106"/>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966" name="Line 107"/>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967" name="Line 108"/>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968" name="Line 109"/>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969" name="Line 110"/>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970" name="Line 111"/>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971" name="Line 112"/>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972" name="Line 113"/>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973" name="Line 114"/>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974" name="Line 115"/>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975" name="Line 116"/>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976" name="Line 117"/>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977" name="Line 118"/>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978" name="Line 119"/>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979" name="Line 120"/>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980" name="Line 121"/>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981" name="Line 122"/>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982" name="Line 123"/>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983" name="Line 124"/>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984" name="Line 125"/>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985" name="Line 126"/>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986" name="Line 127"/>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987" name="Line 128"/>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988" name="Line 129"/>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989" name="Line 130"/>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990" name="Line 131"/>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991" name="Line 132"/>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992" name="Line 133"/>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993" name="Line 134"/>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994" name="Line 135"/>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995" name="Line 136"/>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996" name="Line 137"/>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997" name="Line 138"/>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998" name="Line 139"/>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999" name="Line 140"/>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1000" name="Line 141"/>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1001" name="Line 142"/>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1002" name="Line 143"/>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1003" name="Line 144"/>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1004" name="Line 145"/>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1005" name="Line 146"/>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1006" name="Line 147"/>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1007" name="Line 148"/>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1008" name="Line 149"/>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1009" name="Line 150"/>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1010" name="Line 151"/>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1011" name="Line 152"/>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1012" name="Line 153"/>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1013" name="Line 154"/>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1014" name="Line 155"/>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1015" name="Line 156"/>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1016" name="Line 157"/>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1017" name="Line 158"/>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1018" name="Line 159"/>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1019" name="Line 160"/>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1020" name="Line 161"/>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1021" name="Line 162"/>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1022" name="Line 163"/>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1023" name="Line 164"/>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1024" name="Line 165"/>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1025" name="Line 166"/>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1026" name="Line 167"/>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1027" name="Line 168"/>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1028" name="Line 169"/>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1029" name="Line 170"/>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1030" name="Line 171"/>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1031" name="Line 172"/>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1032" name="Line 173"/>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1033" name="Line 174"/>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1034" name="Line 175"/>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1035" name="Line 176"/>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1036" name="Line 177"/>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1037" name="Line 178"/>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1038" name="Line 179"/>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1039" name="Line 180"/>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1040" name="Line 181"/>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1041" name="Line 182"/>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1042" name="Line 183"/>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1043" name="Line 184"/>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1044" name="Line 185"/>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1045" name="Line 186"/>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1046" name="Line 187"/>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1047" name="Line 188"/>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1048" name="Line 189"/>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1049" name="Line 190"/>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1050" name="Line 191"/>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1051" name="Line 192"/>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1052" name="Line 193"/>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1053" name="Line 194"/>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1054" name="Line 195"/>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1055" name="Line 196"/>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1056" name="Line 197"/>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1057" name="Line 198"/>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1058" name="Line 199"/>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1059" name="Line 200"/>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1060" name="Line 201"/>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1061" name="Line 202"/>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1062" name="Line 203"/>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1063" name="Line 204"/>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1064" name="Line 205"/>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1065" name="Line 206"/>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1066" name="Line 207"/>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1067" name="Line 208"/>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1068" name="Line 209"/>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1069" name="Line 210"/>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1070" name="Line 211"/>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1071" name="Line 212"/>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1072" name="Line 213"/>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1073" name="Line 214"/>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1074" name="Line 215"/>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1075" name="Line 216"/>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1076" name="Line 217"/>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1077" name="Line 218"/>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1078" name="Line 219"/>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1079" name="Line 220"/>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1080" name="Line 221"/>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1081" name="Line 222"/>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1082" name="Line 223"/>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1083" name="Line 224"/>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1084" name="Line 225"/>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1085" name="Line 226"/>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1086" name="Line 227"/>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1087" name="Line 228"/>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1088" name="Line 229"/>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1089" name="Line 230"/>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1090" name="Line 231"/>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1091" name="Line 232"/>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1092" name="Line 233"/>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1093" name="Line 234"/>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1094" name="Line 235"/>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1095" name="Line 236"/>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1096" name="Line 237"/>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1097" name="Line 238"/>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1098" name="Line 239"/>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1099" name="Line 240"/>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1100" name="Line 241"/>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1101" name="Line 242"/>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1102" name="Line 243"/>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1103" name="Line 244"/>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1104" name="Line 245"/>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1105" name="Line 246"/>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1106" name="Line 247"/>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1107" name="Line 248"/>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1108" name="Line 249"/>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1109" name="Line 250"/>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1110" name="Line 251"/>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1111" name="Line 252"/>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1112" name="Line 253"/>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1113" name="Line 254"/>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1114" name="Line 255"/>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1115" name="Line 256"/>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1116" name="Line 257"/>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1117" name="Line 258"/>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1118" name="Line 259"/>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1119" name="Line 260"/>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1120" name="Line 261"/>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1121" name="Line 262"/>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1122" name="Line 263"/>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1123" name="Line 264"/>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1124" name="Line 265"/>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1125" name="Line 266"/>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1126" name="Line 267"/>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1127" name="Line 268"/>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1128" name="Line 269"/>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1129" name="Line 270"/>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1130" name="Line 271"/>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1131" name="Line 272"/>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1132" name="Line 273"/>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1133" name="Line 274"/>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1134" name="Line 275"/>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1135" name="Line 276"/>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1136" name="Line 277"/>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1137" name="Line 278"/>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1138" name="Line 279"/>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1139" name="Line 280"/>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1140" name="Line 281"/>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1141" name="Line 282"/>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1142" name="Line 283"/>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1143" name="Line 284"/>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1144" name="Line 285"/>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1145" name="Line 286"/>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1146" name="Line 287"/>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1147" name="Line 288"/>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1148" name="Line 289"/>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1149" name="Line 290"/>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1150" name="Line 291"/>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1151" name="Line 292"/>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1152" name="Line 293"/>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1153" name="Line 294"/>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1154" name="Line 295"/>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1155" name="Line 296"/>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1156" name="Line 297"/>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1157" name="Line 298"/>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1158" name="Line 299"/>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1159" name="Line 300"/>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1160" name="Line 301"/>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1161" name="Line 302"/>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1162" name="Line 303"/>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1163" name="Line 304"/>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1164" name="Line 305"/>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1165" name="Line 306"/>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1166" name="Line 307"/>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1167" name="Line 308"/>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1168" name="Line 309"/>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1169" name="Line 310"/>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1170" name="Line 311"/>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1171" name="Line 312"/>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1172" name="Line 313"/>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1173" name="Line 314"/>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1174" name="Line 315"/>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1175" name="Line 316"/>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1176" name="Line 317"/>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1177" name="Line 318"/>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1178" name="Line 319"/>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1179" name="Line 320"/>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1180" name="Line 321"/>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1181" name="Line 322"/>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1182" name="Line 323"/>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1183" name="Line 324"/>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1184" name="Line 325"/>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1185" name="Line 326"/>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1186" name="Line 327"/>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1187" name="Line 328"/>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1188" name="Line 329"/>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1189" name="Line 330"/>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1190" name="Line 331"/>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1191" name="Line 332"/>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1192" name="Line 333"/>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1193" name="Line 334"/>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1194" name="Line 335"/>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1195" name="Line 336"/>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1196" name="Line 337"/>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1197" name="Line 338"/>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1198" name="Line 339"/>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1199" name="Line 340"/>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1200" name="Line 341"/>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1201" name="Line 342"/>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1202" name="Line 343"/>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1203" name="Line 344"/>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1204" name="Line 345"/>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1205" name="Line 346"/>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1206" name="Line 347"/>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1207" name="Line 348"/>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1208" name="Line 349"/>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1209" name="Line 350"/>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1210" name="Line 351"/>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1211" name="Line 352"/>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1212" name="Line 353"/>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1213" name="Line 354"/>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1214" name="Line 355"/>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1215" name="Line 356"/>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1216" name="Line 357"/>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1217" name="Line 358"/>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1218" name="Line 359"/>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1219" name="Line 360"/>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1220" name="Line 361"/>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1221" name="Line 362"/>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1222" name="Line 363"/>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1223" name="Line 364"/>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1224" name="Line 365"/>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1225" name="Line 366"/>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1226" name="Line 367"/>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1227" name="Line 368"/>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1228" name="Line 369"/>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1229" name="Line 370"/>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1230" name="Line 371"/>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1231" name="Line 372"/>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1232" name="Line 373"/>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1233" name="Line 374"/>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1234" name="Line 375"/>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1235" name="Line 376"/>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1236" name="Line 377"/>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1237" name="Line 378"/>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1238" name="Line 379"/>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1239" name="Line 380"/>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1240" name="Line 381"/>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1241" name="Line 382"/>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1242" name="Line 383"/>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1243" name="Line 384"/>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1244" name="Line 385"/>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1245" name="Line 386"/>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1246" name="Line 387"/>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1247" name="Line 388"/>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1248" name="Line 389"/>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1249" name="Line 390"/>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1250" name="Line 391"/>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1251" name="Line 392"/>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1252" name="Line 393"/>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1253" name="Line 394"/>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1254" name="Line 395"/>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1255" name="Line 396"/>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1256" name="Line 397"/>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1257" name="Line 398"/>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1258" name="Line 399"/>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1259" name="Line 400"/>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1260" name="Line 401"/>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1261" name="Line 402"/>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1262" name="Line 403"/>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1263" name="Line 404"/>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1264" name="Line 405"/>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1265" name="Line 406"/>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1266" name="Line 407"/>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1267" name="Line 408"/>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1268" name="Line 409"/>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1269" name="Line 410"/>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1270" name="Line 411"/>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1271" name="Line 412"/>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1272" name="Line 413"/>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1273" name="Line 414"/>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1274" name="Line 415"/>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1275" name="Line 416"/>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1276" name="Line 417"/>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1277" name="Line 418"/>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1278" name="Line 419"/>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1279" name="Line 420"/>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1280" name="Line 421"/>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1281" name="Line 422"/>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1282" name="Line 423"/>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1283" name="Line 424"/>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1284" name="Line 425"/>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1285" name="Line 426"/>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1286" name="Line 427"/>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1287" name="Line 428"/>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1288" name="Line 429"/>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1289" name="Line 430"/>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1290" name="Line 431"/>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1291" name="Line 432"/>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1292" name="Line 433"/>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1293" name="Line 434"/>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1294" name="Line 435"/>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1295" name="Line 436"/>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1296" name="Line 437"/>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1297" name="Line 438"/>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1298" name="Line 439"/>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1299" name="Line 440"/>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1300" name="Line 441"/>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1301" name="Line 442"/>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1302" name="Line 443"/>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1303" name="Line 444"/>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1304" name="Line 445"/>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1305" name="Line 446"/>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1306" name="Line 447"/>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1307" name="Line 448"/>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1308" name="Line 449"/>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1309" name="Line 450"/>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1310" name="Line 451"/>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1311" name="Line 452"/>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1312" name="Line 453"/>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1313" name="Line 454"/>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1314" name="Line 455"/>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1315" name="Line 456"/>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1316" name="Line 457"/>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1317" name="Line 458"/>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1318" name="Line 459"/>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1319" name="Line 460"/>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1320" name="Line 461"/>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1321" name="Line 462"/>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1322" name="Line 463"/>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1323" name="Line 464"/>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1324" name="Line 465"/>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1325" name="Line 466"/>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1326" name="Line 467"/>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1327" name="Line 468"/>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1328" name="Line 469"/>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1329" name="Line 470"/>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1330" name="Line 471"/>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1331" name="Line 472"/>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1332" name="Line 473"/>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1333" name="Line 474"/>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1334" name="Line 475"/>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1335" name="Line 476"/>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1336" name="Line 477"/>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1337" name="Line 478"/>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1338" name="Line 479"/>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1339" name="Line 480"/>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1340" name="Line 481"/>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1341" name="Line 482"/>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1342" name="Line 483"/>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1343" name="Line 484"/>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1344" name="Line 485"/>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1345" name="Line 486"/>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1346" name="Line 487"/>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1347" name="Line 488"/>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1348" name="Line 489"/>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1349" name="Line 490"/>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1350" name="Line 491"/>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1351" name="Line 492"/>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1352" name="Line 493"/>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1353" name="Line 494"/>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1354" name="Line 495"/>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1355" name="Line 496"/>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1356" name="Line 497"/>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1357" name="Line 498"/>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1358" name="Line 499"/>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1359" name="Line 500"/>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1360" name="Line 501"/>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1361" name="Line 502"/>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1362" name="Line 503"/>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1363" name="Line 504"/>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1364" name="Line 505"/>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1365" name="Line 506"/>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1366" name="Line 507"/>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1367" name="Line 508"/>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1368" name="Line 509"/>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1369" name="Line 510"/>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1370" name="Line 511"/>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1371" name="Line 512"/>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1372" name="Line 513"/>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1373" name="Line 514"/>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1374" name="Line 515"/>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1375" name="Line 516"/>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1376" name="Line 517"/>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1377" name="Line 518"/>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1378" name="Line 519"/>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1379" name="Line 520"/>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1380" name="Line 521"/>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1381" name="Line 522"/>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1382" name="Line 523"/>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1383" name="Line 524"/>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1384" name="Line 525"/>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1385" name="Line 526"/>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1386" name="Line 527"/>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1387" name="Line 528"/>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1388" name="Line 529"/>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1389" name="Line 530"/>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1390" name="Line 531"/>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1391" name="Line 532"/>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1392" name="Line 533"/>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1393" name="Line 534"/>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1394" name="Line 535"/>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1395" name="Line 536"/>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1396" name="Line 537"/>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1397" name="Line 538"/>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1398" name="Line 539"/>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1399" name="Line 540"/>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1400" name="Line 541"/>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1401" name="Line 542"/>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1402" name="Line 543"/>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1403" name="Line 544"/>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1404" name="Line 545"/>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1405" name="Line 546"/>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1406" name="Line 547"/>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1407" name="Line 548"/>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1408" name="Line 549"/>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1409" name="Line 550"/>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1410" name="Line 551"/>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1411" name="Line 552"/>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1412" name="Line 553"/>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1413" name="Line 554"/>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1414" name="Line 555"/>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1415" name="Line 556"/>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1416" name="Line 557"/>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1417" name="Line 558"/>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1418" name="Line 559"/>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1419" name="Line 560"/>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1420" name="Line 561"/>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1421" name="Line 562"/>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1422" name="Line 563"/>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1423" name="Line 564"/>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1424" name="Line 565"/>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1425" name="Line 566"/>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1426" name="Line 567"/>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1427" name="Line 568"/>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1428" name="Line 569"/>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1429" name="Line 570"/>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1430" name="Line 571"/>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1431" name="Line 572"/>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1432" name="Line 573"/>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1433" name="Line 574"/>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1434" name="Line 575"/>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1435" name="Line 576"/>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1436" name="Line 577"/>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1437" name="Line 578"/>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1438" name="Line 579"/>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1439" name="Line 580"/>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1440" name="Line 581"/>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1441" name="Line 582"/>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1442" name="Line 583"/>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1443" name="Line 584"/>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1444" name="Line 585"/>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1445" name="Line 586"/>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1446" name="Line 587"/>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1447" name="Line 588"/>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1448" name="Line 589"/>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1449" name="Line 590"/>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1450" name="Line 591"/>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1451" name="Line 592"/>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1452" name="Line 593"/>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1453" name="Line 594"/>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1454" name="Line 595"/>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1455" name="Line 596"/>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1456" name="Line 597"/>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1457" name="Line 598"/>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1458" name="Line 599"/>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1459" name="Line 600"/>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1460" name="Line 601"/>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1461" name="Line 602"/>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1462" name="Line 603"/>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1463" name="Line 604"/>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1464" name="Line 605"/>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1465" name="Line 606"/>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1466" name="Line 607"/>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1467" name="Line 608"/>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1468" name="Line 609"/>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1469" name="Line 610"/>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1470" name="Line 611"/>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1471" name="Line 612"/>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1472" name="Line 613"/>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1473" name="Line 614"/>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1474" name="Line 615"/>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1475" name="Line 616"/>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1476" name="Line 617"/>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1477" name="Line 618"/>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1478" name="Line 619"/>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1479" name="Line 620"/>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1480" name="Line 621"/>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1481" name="Line 622"/>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1482" name="Line 623"/>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1483" name="Line 624"/>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1484" name="Line 625"/>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1485" name="Line 626"/>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1486" name="Line 627"/>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1487" name="Line 628"/>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1488" name="Line 629"/>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1489" name="Line 630"/>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1490" name="Line 631"/>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1491" name="Line 632"/>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1492" name="Line 633"/>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1493" name="Line 634"/>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1494" name="Line 635"/>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1495" name="Line 636"/>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1496" name="Line 637"/>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1497" name="Line 638"/>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1498" name="Line 639"/>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1499" name="Line 640"/>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1500" name="Line 641"/>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1501" name="Line 642"/>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1502" name="Line 643"/>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1503" name="Line 644"/>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1504" name="Line 645"/>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1505" name="Line 646"/>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1506" name="Line 647"/>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1507" name="Line 648"/>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1508" name="Line 649"/>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1509" name="Line 650"/>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1510" name="Line 651"/>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1511" name="Line 652"/>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1512" name="Line 653"/>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1513" name="Line 654"/>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1514" name="Line 655"/>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1515" name="Line 656"/>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1516" name="Line 657"/>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1517" name="Line 658"/>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1518" name="Line 659"/>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1519" name="Line 660"/>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1520" name="Line 661"/>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1521" name="Line 662"/>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1522" name="Line 663"/>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1523" name="Line 664"/>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1524" name="Line 665"/>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1525" name="Line 666"/>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1526" name="Line 667"/>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1527" name="Line 668"/>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1528" name="Line 669"/>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1529" name="Line 670"/>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1530" name="Line 671"/>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1531" name="Line 672"/>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1532" name="Line 673"/>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1533" name="Line 674"/>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1534" name="Line 675"/>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1535" name="Line 676"/>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1536" name="Line 677"/>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1537" name="Line 678"/>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1538" name="Line 679"/>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1539" name="Line 680"/>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1540" name="Line 681"/>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1541" name="Line 682"/>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1542" name="Line 683"/>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1543" name="Line 684"/>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1544" name="Line 685"/>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1545" name="Line 686"/>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1546" name="Line 687"/>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1547" name="Line 688"/>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1548" name="Line 689"/>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1549" name="Line 690"/>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1550" name="Line 691"/>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1551" name="Line 692"/>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1552" name="Line 693"/>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1553" name="Line 694"/>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1554" name="Line 695"/>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1555" name="Line 696"/>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1556" name="Line 697"/>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1557" name="Line 698"/>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1558" name="Line 699"/>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1559" name="Line 700"/>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1560" name="Line 701"/>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1561" name="Line 702"/>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1562" name="Line 703"/>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1563" name="Line 704"/>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1564" name="Line 705"/>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1565" name="Line 706"/>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1566" name="Line 707"/>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1567" name="Line 708"/>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1568" name="Line 709"/>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1569" name="Line 710"/>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1570" name="Line 711"/>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1571" name="Line 712"/>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1572" name="Line 713"/>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1573" name="Line 714"/>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1574" name="Line 715"/>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1575" name="Line 716"/>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1576" name="Line 717"/>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1577" name="Line 718"/>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1578" name="Line 719"/>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1579" name="Line 720"/>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1580" name="Line 721"/>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1581" name="Line 722"/>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1582" name="Line 723"/>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1583" name="Line 724"/>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1584" name="Line 725"/>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1585" name="Line 726"/>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1586" name="Line 727"/>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1587" name="Line 728"/>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1588" name="Line 729"/>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1589" name="Line 730"/>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1590" name="Line 731"/>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1591" name="Line 732"/>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1592" name="Line 733"/>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1593" name="Line 734"/>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1594" name="Line 735"/>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1595" name="Line 736"/>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1596" name="Line 737"/>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1597" name="Line 738"/>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1598" name="Line 739"/>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1599" name="Line 740"/>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1600" name="Line 741"/>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1601" name="Line 742"/>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1602" name="Line 743"/>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1603" name="Line 744"/>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1604" name="Line 745"/>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1605" name="Line 746"/>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1606" name="Line 747"/>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1607" name="Line 748"/>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1608" name="Line 749"/>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1609" name="Line 750"/>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1610" name="Line 751"/>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1611" name="Line 752"/>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1612" name="Line 753"/>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1613" name="Line 754"/>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1614" name="Line 755"/>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1615" name="Line 756"/>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1616" name="Line 757"/>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1617" name="Line 758"/>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1618" name="Line 759"/>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1619" name="Line 760"/>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1620" name="Line 761"/>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1621" name="Line 762"/>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1622" name="Line 763"/>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1623" name="Line 764"/>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1624" name="Line 765"/>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1625" name="Line 766"/>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1626" name="Line 767"/>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1627" name="Line 768"/>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1628" name="Line 769"/>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1629" name="Line 770"/>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1630" name="Line 771"/>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1631" name="Line 772"/>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1632" name="Line 773"/>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1633" name="Line 774"/>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1634" name="Line 775"/>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1635" name="Line 776"/>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1636" name="Line 777"/>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1637" name="Line 778"/>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1638" name="Line 779"/>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1639" name="Line 780"/>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1640" name="Line 781"/>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1641" name="Line 782"/>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1642" name="Line 783"/>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1643" name="Line 784"/>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1644" name="Line 785"/>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1645" name="Line 786"/>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1646" name="Line 787"/>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1647" name="Line 788"/>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1648" name="Line 789"/>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1649" name="Line 790"/>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1650" name="Line 791"/>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1651" name="Line 792"/>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1652" name="Line 793"/>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1653" name="Line 794"/>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1654" name="Line 795"/>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1655" name="Line 796"/>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1656" name="Line 797"/>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1657" name="Line 798"/>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1658" name="Line 799"/>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1659" name="Line 800"/>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1660" name="Line 801"/>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1661" name="Line 802"/>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1662" name="Line 803"/>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1663" name="Line 804"/>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1664" name="Line 805"/>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1665" name="Line 806"/>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1666" name="Line 807"/>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1667" name="Line 808"/>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1668" name="Line 809"/>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1669" name="Line 810"/>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1670" name="Line 811"/>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1671" name="Line 812"/>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1672" name="Line 813"/>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1673" name="Line 814"/>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1674" name="Line 815"/>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1675" name="Line 816"/>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1676" name="Line 817"/>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1677" name="Line 818"/>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1678" name="Line 819"/>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1679" name="Line 820"/>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1680" name="Line 821"/>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1681" name="Line 822"/>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1682" name="Line 823"/>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1683" name="Line 824"/>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1684" name="Line 825"/>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1685" name="Line 826"/>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1686" name="Line 827"/>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1687" name="Line 828"/>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1688" name="Line 829"/>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1689" name="Line 830"/>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1690" name="Line 831"/>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1691" name="Line 832"/>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1692" name="Line 833"/>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1693" name="Line 834"/>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1694" name="Line 835"/>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1695" name="Line 836"/>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1696" name="Line 837"/>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1697" name="Line 838"/>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1698" name="Line 839"/>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1699" name="Line 840"/>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1700" name="Line 841"/>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1701" name="Line 842"/>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1702" name="Line 843"/>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1703" name="Line 844"/>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1704" name="Line 845"/>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1705" name="Line 846"/>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1706" name="Line 847"/>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1707" name="Line 848"/>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1708" name="Line 849"/>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1709" name="Line 850"/>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1710" name="Line 851"/>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1711" name="Line 852"/>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1712" name="Line 853"/>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1713" name="Line 854"/>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1714" name="Line 855"/>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1715" name="Line 856"/>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1716" name="Line 857"/>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1717" name="Line 858"/>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1718" name="Line 859"/>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1719" name="Line 860"/>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1720" name="Line 861"/>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1721" name="Line 862"/>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1722" name="Line 863"/>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1723" name="Line 864"/>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1724" name="Line 865"/>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1725" name="Line 866"/>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1726" name="Line 867"/>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1727" name="Line 868"/>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1728" name="Line 869"/>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1729" name="Line 870"/>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1730" name="Line 871"/>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1731" name="Line 872"/>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1732" name="Line 873"/>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1733" name="Line 874"/>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1734" name="Line 875"/>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1735" name="Line 876"/>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1736" name="Line 877"/>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1737" name="Line 878"/>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1738" name="Line 879"/>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1739" name="Line 880"/>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1740" name="Line 881"/>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1741" name="Line 882"/>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1742" name="Line 883"/>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1743" name="Line 884"/>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1744" name="Line 885"/>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1745" name="Line 886"/>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1746" name="Line 887"/>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1747" name="Line 888"/>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1748" name="Line 889"/>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1749" name="Line 890"/>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1750" name="Line 891"/>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1751" name="Line 892"/>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1752" name="Line 893"/>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1753" name="Line 894"/>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1754" name="Line 895"/>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1755" name="Line 896"/>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1756" name="Line 897"/>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1757" name="Line 898"/>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1758" name="Line 899"/>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1759" name="Line 900"/>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1760" name="Line 901"/>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1761" name="Line 902"/>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1762" name="Line 903"/>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1763" name="Line 904"/>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1764" name="Line 905"/>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1765" name="Line 906"/>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1766" name="Line 907"/>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1767" name="Line 908"/>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1768" name="Line 909"/>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1769" name="Line 910"/>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1770" name="Line 911"/>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1771" name="Line 912"/>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1772" name="Line 913"/>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1773" name="Line 914"/>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1774" name="Line 915"/>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1775" name="Line 916"/>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1776" name="Line 917"/>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1777" name="Line 918"/>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1778" name="Line 919"/>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1779" name="Line 920"/>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1780" name="Line 921"/>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1781" name="Line 922"/>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1782" name="Line 923"/>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1783" name="Line 924"/>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1784" name="Line 925"/>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1785" name="Line 926"/>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1786" name="Line 927"/>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1787" name="Line 928"/>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1788" name="Line 929"/>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1789" name="Line 930"/>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1790" name="Line 931"/>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1791" name="Line 932"/>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1792" name="Line 933"/>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1793" name="Line 934"/>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1794" name="Line 935"/>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1795" name="Line 936"/>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1796" name="Line 937"/>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1797" name="Line 938"/>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1798" name="Line 939"/>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1799" name="Line 940"/>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1800" name="Line 941"/>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1801" name="Line 942"/>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1802" name="Line 943"/>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1803" name="Line 944"/>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1804" name="Line 945"/>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1805" name="Line 946"/>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1806" name="Line 947"/>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1807" name="Line 948"/>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1808" name="Line 949"/>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1809" name="Line 950"/>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1810" name="Line 951"/>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1811" name="Line 952"/>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1812" name="Line 953"/>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1813" name="Line 954"/>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1814" name="Line 955"/>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1815" name="Line 956"/>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1816" name="Line 957"/>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1817" name="Line 958"/>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1818" name="Line 959"/>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1819" name="Line 960"/>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1820" name="Line 961"/>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1821" name="Line 962"/>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1822" name="Line 963"/>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1823" name="Line 964"/>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1824" name="Line 965"/>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1825" name="Line 966"/>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1826" name="Line 967"/>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1827" name="Line 968"/>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1828" name="Line 969"/>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1829" name="Line 970"/>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1830" name="Line 971"/>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1831" name="Line 972"/>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1832" name="Line 973"/>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1833" name="Line 974"/>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1834" name="Line 975"/>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1835" name="Line 976"/>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1836" name="Line 977"/>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1837" name="Line 978"/>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1838" name="Line 979"/>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1839" name="Line 980"/>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1840" name="Line 981"/>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1841" name="Line 982"/>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1842" name="Line 983"/>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1843" name="Line 984"/>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1844" name="Line 985"/>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1845" name="Line 986"/>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1846" name="Line 987"/>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1847" name="Line 988"/>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1848" name="Line 989"/>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1849" name="Line 990"/>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1850" name="Line 991"/>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1851" name="Line 992"/>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1852" name="Line 993"/>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1853" name="Line 994"/>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1854" name="Line 995"/>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1855" name="Line 996"/>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1856" name="Line 997"/>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1857" name="Line 998"/>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1858" name="Line 999"/>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1859" name="Line 1000"/>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1860" name="Line 1001"/>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1861" name="Line 1002"/>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1862" name="Line 1003"/>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1863" name="Line 1004"/>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1864" name="Line 1005"/>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1865" name="Line 1006"/>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1866" name="Line 1007"/>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1867" name="Line 1008"/>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1868" name="Line 1009"/>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1869" name="Line 1010"/>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1870" name="Line 1011"/>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1871" name="Line 1012"/>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1872" name="Line 1013"/>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1873" name="Line 1014"/>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1874" name="Line 1015"/>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1875" name="Line 1016"/>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1876" name="Line 1017"/>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1877" name="Line 1018"/>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1878" name="Line 1019"/>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1879" name="Line 1020"/>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1880" name="Line 1021"/>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1881" name="Line 1022"/>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1882" name="Line 1023"/>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1883" name="Line 1024"/>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1884" name="Line 1025"/>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1885" name="Line 1026"/>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1886" name="Line 1027"/>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1887" name="Line 1028"/>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1888" name="Line 1029"/>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1889" name="Line 1030"/>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1890" name="Line 1031"/>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1891" name="Line 1032"/>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1892" name="Line 1033"/>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1893" name="Line 1034"/>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1894" name="Line 1035"/>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1895" name="Line 1036"/>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1896" name="Line 1037"/>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1897" name="Line 1038"/>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1898" name="Line 1039"/>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1899" name="Line 1040"/>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1900" name="Line 1041"/>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1901" name="Line 1042"/>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1902" name="Line 1043"/>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1903" name="Line 1044"/>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1904" name="Line 1045"/>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1905" name="Line 1046"/>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1906" name="Line 1047"/>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1907" name="Line 1048"/>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1908" name="Line 1049"/>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1909" name="Line 1050"/>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1910" name="Line 1051"/>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1911" name="Line 1052"/>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1912" name="Line 1053"/>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1913" name="Line 1054"/>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1914" name="Line 1055"/>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1915" name="Line 1056"/>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1916" name="Line 1057"/>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1917" name="Line 1058"/>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1918" name="Line 1059"/>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1919" name="Line 1060"/>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1920" name="Line 1061"/>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1921" name="Line 1062"/>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1922" name="Line 1063"/>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1923" name="Line 1064"/>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1924" name="Line 1065"/>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1925" name="Line 1066"/>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1926" name="Line 1067"/>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1927" name="Line 1068"/>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1928" name="Line 1069"/>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1929" name="Line 1070"/>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1930" name="Line 1071"/>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1931" name="Line 1072"/>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1932" name="Line 1073"/>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1933" name="Line 1074"/>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1934" name="Line 1075"/>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1935" name="Line 1076"/>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1936" name="Line 1077"/>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1937" name="Line 1078"/>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1938" name="Line 1079"/>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1939" name="Line 1080"/>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1940" name="Line 1081"/>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1941" name="Line 1082"/>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1942" name="Line 1083"/>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1943" name="Line 1084"/>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1944" name="Line 1085"/>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1945" name="Line 1086"/>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1946" name="Line 1087"/>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1947" name="Line 1088"/>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1948" name="Line 1089"/>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1949" name="Line 1090"/>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1950" name="Line 1091"/>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1951" name="Line 1092"/>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1952" name="Line 1093"/>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1953" name="Line 1094"/>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1954" name="Line 1095"/>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1955" name="Line 1096"/>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1956" name="Line 1097"/>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1957" name="Line 1098"/>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1958" name="Line 1099"/>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1959" name="Line 1100"/>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1960" name="Line 1101"/>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1961" name="Line 1102"/>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1962" name="Line 1103"/>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1963" name="Line 1104"/>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1964" name="Line 1105"/>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1965" name="Line 1106"/>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1966" name="Line 1107"/>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1967" name="Line 1108"/>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1968" name="Line 1109"/>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1969" name="Line 1110"/>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1970" name="Line 1111"/>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1971" name="Line 1112"/>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1972" name="Line 1113"/>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1973" name="Line 1114"/>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1974" name="Line 1115"/>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1975" name="Line 1116"/>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1976" name="Line 1117"/>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1977" name="Line 1118"/>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1978" name="Line 1119"/>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1979" name="Line 1120"/>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1980" name="Line 1121"/>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1981" name="Line 1122"/>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1982" name="Line 1123"/>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1983" name="Line 1124"/>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1984" name="Line 1125"/>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1985" name="Line 1126"/>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1986" name="Line 1127"/>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1987" name="Line 1128"/>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1988" name="Line 1129"/>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1989" name="Line 1130"/>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1990" name="Line 1131"/>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1991" name="Line 1132"/>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1992" name="Line 1133"/>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1993" name="Line 1134"/>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1994" name="Line 1135"/>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1995" name="Line 1136"/>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1996" name="Line 1137"/>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1997" name="Line 1138"/>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1998" name="Line 1139"/>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1999" name="Line 1140"/>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2000" name="Line 1141"/>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2001" name="Line 1142"/>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2002" name="Line 1143"/>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2003" name="Line 1144"/>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2004" name="Line 1145"/>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2005" name="Line 1146"/>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2006" name="Line 1147"/>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2007" name="Line 1148"/>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2008" name="Line 1149"/>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2009" name="Line 1150"/>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2010" name="Line 1151"/>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2011" name="Line 1152"/>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2012" name="Line 1153"/>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2013" name="Line 1154"/>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2014" name="Line 1155"/>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2015" name="Line 1156"/>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2016" name="Line 1157"/>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2017" name="Line 1158"/>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2018" name="Line 1159"/>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2019" name="Line 1160"/>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2020" name="Line 1161"/>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2021" name="Line 1162"/>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2022" name="Line 1163"/>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2023" name="Line 1164"/>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2024" name="Line 1165"/>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2025" name="Line 1166"/>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2026" name="Line 1167"/>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2027" name="Line 1168"/>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2028" name="Line 1169"/>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2029" name="Line 1170"/>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2030" name="Line 1171"/>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2031" name="Line 1172"/>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2032" name="Line 1173"/>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2033" name="Line 1174"/>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2034" name="Line 1175"/>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2035" name="Line 1176"/>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2036" name="Line 1177"/>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2037" name="Line 1178"/>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2038" name="Line 1179"/>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2039" name="Line 1180"/>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2040" name="Line 1181"/>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2041" name="Line 1182"/>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2042" name="Line 1183"/>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2043" name="Line 1184"/>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2044" name="Line 1185"/>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2045" name="Line 1186"/>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2046" name="Line 1187"/>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2047" name="Line 1188"/>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2048" name="Line 1189"/>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2049" name="Line 1190"/>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2050" name="Line 1191"/>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2051" name="Line 1192"/>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2052" name="Line 1193"/>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2053" name="Line 1194"/>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2054" name="Line 1195"/>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2055" name="Line 1196"/>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2056" name="Line 1197"/>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2057" name="Line 1198"/>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2058" name="Line 1199"/>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2059" name="Line 1200"/>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2060" name="Line 1201"/>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2061" name="Line 1202"/>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2062" name="Line 1203"/>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2063" name="Line 1204"/>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2064" name="Line 1205"/>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2065" name="Line 1206"/>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2066" name="Line 1207"/>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2067" name="Line 1208"/>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2068" name="Line 1209"/>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2069" name="Line 1210"/>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2070" name="Line 1211"/>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2071" name="Line 1212"/>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2072" name="Line 1213"/>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2073" name="Line 1214"/>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2074" name="Line 1215"/>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2075" name="Line 1216"/>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2076" name="Line 1217"/>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2077" name="Line 1218"/>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2078" name="Line 1219"/>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2079" name="Line 1220"/>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2080" name="Line 1221"/>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2081" name="Line 1222"/>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2082" name="Line 1223"/>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2083" name="Line 1224"/>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2084" name="Line 1225"/>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2085" name="Line 1226"/>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2086" name="Line 1227"/>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2087" name="Line 1228"/>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2088" name="Line 1229"/>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2089" name="Line 1230"/>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2090" name="Line 1231"/>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2091" name="Line 1232"/>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2092" name="Line 1233"/>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2093" name="Line 1234"/>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2094" name="Line 1235"/>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2095" name="Line 1236"/>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2096" name="Line 1237"/>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2097" name="Line 1238"/>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2098" name="Line 1239"/>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2099" name="Line 1240"/>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2100" name="Line 1241"/>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2101" name="Line 1242"/>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2102" name="Line 1243"/>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2103" name="Line 1244"/>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2104" name="Line 1245"/>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2105" name="Line 1246"/>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2106" name="Line 1247"/>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2107" name="Line 1248"/>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2108" name="Line 1249"/>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2109" name="Line 1250"/>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2110" name="Line 1251"/>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2111" name="Line 1252"/>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2112" name="Line 1253"/>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2113" name="Line 1254"/>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2114" name="Line 1255"/>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2115" name="Line 1256"/>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2116" name="Line 1257"/>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2117" name="Line 1258"/>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2118" name="Line 1259"/>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2119" name="Line 1260"/>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2120" name="Line 1261"/>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2121" name="Line 1262"/>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2122" name="Line 1263"/>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2123" name="Line 1264"/>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2124" name="Line 1265"/>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2125" name="Line 1266"/>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2126" name="Line 1267"/>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2127" name="Line 1268"/>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2128" name="Line 1269"/>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2129" name="Line 1270"/>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2130" name="Line 1271"/>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2131" name="Line 1272"/>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2132" name="Line 1273"/>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2133" name="Line 1274"/>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2134" name="Line 1275"/>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2135" name="Line 1276"/>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2136" name="Line 1277"/>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2137" name="Line 1278"/>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2138" name="Line 1279"/>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2139" name="Line 1280"/>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2140" name="Line 1281"/>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2141" name="Line 1282"/>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2142" name="Line 1283"/>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2143" name="Line 1284"/>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2144" name="Line 1285"/>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2145" name="Line 1286"/>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2146" name="Line 1287"/>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2147" name="Line 1288"/>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2148" name="Line 1289"/>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2149" name="Line 1290"/>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2150" name="Line 1291"/>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2151" name="Line 1292"/>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2152" name="Line 1293"/>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2153" name="Line 1294"/>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2154" name="Line 1295"/>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2155" name="Line 1296"/>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2156" name="Line 1297"/>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2157" name="Line 1298"/>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2158" name="Line 1299"/>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2159" name="Line 1300"/>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2160" name="Line 1301"/>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2161" name="Line 1302"/>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2162" name="Line 1303"/>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2163" name="Line 1304"/>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2164" name="Line 1305"/>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2165" name="Line 1306"/>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2166" name="Line 1307"/>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2167" name="Line 1308"/>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2168" name="Line 1309"/>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2169" name="Line 1310"/>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2170" name="Line 1311"/>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2171" name="Line 1312"/>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2172" name="Line 1313"/>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2173" name="Line 1314"/>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2174" name="Line 1315"/>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2175" name="Line 1316"/>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2176" name="Line 1317"/>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2177" name="Line 1318"/>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2178" name="Line 1319"/>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2179" name="Line 1320"/>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2180" name="Line 1321"/>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2181" name="Line 1322"/>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2182" name="Line 1323"/>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2183" name="Line 1324"/>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2184" name="Line 1325"/>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2185" name="Line 1326"/>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2186" name="Line 1327"/>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2187" name="Line 1328"/>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2188" name="Line 1329"/>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2189" name="Line 1330"/>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2190" name="Line 1331"/>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2191" name="Line 1332"/>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2192" name="Line 1333"/>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2193" name="Line 1334"/>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2194" name="Line 1335"/>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2195" name="Line 1336"/>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2196" name="Line 1337"/>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2197" name="Line 1338"/>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2198" name="Line 1339"/>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2199" name="Line 1340"/>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2200" name="Line 1341"/>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2201" name="Line 1342"/>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2202" name="Line 1343"/>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2203" name="Line 1344"/>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2204" name="Line 1345"/>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2205" name="Line 1346"/>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2206" name="Line 1347"/>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2207" name="Line 1348"/>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2208" name="Line 1349"/>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2209" name="Line 1350"/>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2210" name="Line 1351"/>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2211" name="Line 1352"/>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2212" name="Line 1353"/>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2213" name="Line 1354"/>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2214" name="Line 1355"/>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2215" name="Line 1356"/>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2216" name="Line 1357"/>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2217" name="Line 1358"/>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2218" name="Line 1359"/>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2219" name="Line 1360"/>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2220" name="Line 1361"/>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2221" name="Line 1362"/>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2222" name="Line 1363"/>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2223" name="Line 1364"/>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2224" name="Line 1365"/>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2225" name="Line 1366"/>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2226" name="Line 1367"/>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2227" name="Line 1368"/>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2228" name="Line 1369"/>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2229" name="Line 1370"/>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2230" name="Line 1371"/>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2231" name="Line 1372"/>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2232" name="Line 1373"/>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2233" name="Line 1374"/>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2234" name="Line 1375"/>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2235" name="Line 1376"/>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2236" name="Line 1377"/>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2237" name="Line 1378"/>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2238" name="Line 1379"/>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2239" name="Line 1380"/>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2240" name="Line 1381"/>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2241" name="Line 1382"/>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2242" name="Line 1383"/>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2243" name="Line 1384"/>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2244" name="Line 1385"/>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2245" name="Line 1386"/>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2246" name="Line 1387"/>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2247" name="Line 1388"/>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2248" name="Line 1389"/>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2249" name="Line 1390"/>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2250" name="Line 1391"/>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2251" name="Line 1392"/>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2252" name="Line 1393"/>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2253" name="Line 1394"/>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2254" name="Line 1395"/>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2255" name="Line 1396"/>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2256" name="Line 1397"/>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2257" name="Line 1398"/>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2258" name="Line 1399"/>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2259" name="Line 1400"/>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2260" name="Line 1401"/>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2261" name="Line 1402"/>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2262" name="Line 1403"/>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2263" name="Line 1404"/>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2264" name="Line 1405"/>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2265" name="Line 1406"/>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2266" name="Line 1407"/>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2267" name="Line 1408"/>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2268" name="Line 1409"/>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2269" name="Line 1410"/>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2270" name="Line 1411"/>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2271" name="Line 1412"/>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2272" name="Line 1413"/>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2273" name="Line 1414"/>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2274" name="Line 1415"/>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2275" name="Line 1416"/>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2276" name="Line 1417"/>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2277" name="Line 1418"/>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2278" name="Line 1419"/>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2279" name="Line 1420"/>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2280" name="Line 1421"/>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2281" name="Line 1422"/>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2282" name="Line 1423"/>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2283" name="Line 1424"/>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2284" name="Line 1425"/>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2285" name="Line 1426"/>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2286" name="Line 1427"/>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2287" name="Line 1428"/>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2288" name="Line 1429"/>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2289" name="Line 1430"/>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2290" name="Line 1431"/>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2291" name="Line 1432"/>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2292" name="Line 1433"/>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2293" name="Line 1434"/>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2294" name="Line 1435"/>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2295" name="Line 1436"/>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2296" name="Line 1437"/>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2297" name="Line 1438"/>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2298" name="Line 1439"/>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2299" name="Line 1440"/>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2300" name="Line 1441"/>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2301" name="Line 1442"/>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2302" name="Line 1443"/>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2303" name="Line 1444"/>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2304" name="Line 1445"/>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2305" name="Line 1446"/>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2306" name="Line 1447"/>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2307" name="Line 1448"/>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2308" name="Line 1449"/>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2309" name="Line 1450"/>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2310" name="Line 1451"/>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2311" name="Line 1452"/>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2312" name="Line 1453"/>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2313" name="Line 1454"/>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2314" name="Line 1455"/>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2315" name="Line 1456"/>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2316" name="Line 1457"/>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2317" name="Line 1458"/>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2318" name="Line 1459"/>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2319" name="Line 1460"/>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2320" name="Line 1461"/>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2321" name="Line 1462"/>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2322" name="Line 1463"/>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2323" name="Line 1464"/>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2324" name="Line 1465"/>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2325" name="Line 1466"/>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2326" name="Line 1467"/>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2327" name="Line 1468"/>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2328" name="Line 1469"/>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2329" name="Line 1470"/>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2330" name="Line 1471"/>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2331" name="Line 1472"/>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2332" name="Line 1473"/>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2333" name="Line 1474"/>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2334" name="Line 1475"/>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2335" name="Line 1476"/>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2336" name="Line 1477"/>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2337" name="Line 1478"/>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2338" name="Line 1479"/>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2339" name="Line 1480"/>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2340" name="Line 1481"/>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2341" name="Line 1482"/>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2342" name="Line 1483"/>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2343" name="Line 1484"/>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2344" name="Line 1485"/>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2345" name="Line 1486"/>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2346" name="Line 1487"/>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2347" name="Line 1488"/>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2348" name="Line 1489"/>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2349" name="Line 1490"/>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2350" name="Line 1491"/>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2351" name="Line 1492"/>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2352" name="Line 1493"/>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2353" name="Line 1494"/>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2354" name="Line 1495"/>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2355" name="Line 1496"/>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2356" name="Line 1497"/>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2357" name="Line 1498"/>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2358" name="Line 1499"/>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2359" name="Line 1500"/>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2360" name="Line 1501"/>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2361" name="Line 1502"/>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2362" name="Line 1503"/>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2363" name="Line 1504"/>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2364" name="Line 1505"/>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2365" name="Line 1506"/>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2366" name="Line 1507"/>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2367" name="Line 1508"/>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2368" name="Line 1509"/>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2369" name="Line 1510"/>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2370" name="Line 1511"/>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2371" name="Line 1512"/>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2372" name="Line 1513"/>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2373" name="Line 1514"/>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2374" name="Line 1515"/>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2375" name="Line 1516"/>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2376" name="Line 1517"/>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2377" name="Line 1518"/>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2378" name="Line 1519"/>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2379" name="Line 1520"/>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2380" name="Line 1521"/>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2381" name="Line 1522"/>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2382" name="Line 1523"/>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2383" name="Line 1524"/>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2384" name="Line 1525"/>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2385" name="Line 1526"/>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2386" name="Line 1527"/>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2387" name="Line 1528"/>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2388" name="Line 1529"/>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2389" name="Line 1530"/>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2390" name="Line 1531"/>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2391" name="Line 1532"/>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2392" name="Line 1533"/>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2393" name="Line 1534"/>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2394" name="Line 1535"/>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2395" name="Line 1536"/>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2396" name="Line 1537"/>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2397" name="Line 1538"/>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2398" name="Line 1539"/>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2399" name="Line 1540"/>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2400" name="Line 1541"/>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2401" name="Line 1542"/>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2402" name="Line 1543"/>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2403" name="Line 1544"/>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2404" name="Line 1545"/>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2405" name="Line 1546"/>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2406" name="Line 1547"/>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2407" name="Line 1548"/>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2408" name="Line 1549"/>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2409" name="Line 1550"/>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2410" name="Line 1551"/>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2411" name="Line 1552"/>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2412" name="Line 1553"/>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2413" name="Line 1554"/>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2414" name="Line 1555"/>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2415" name="Line 1556"/>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2416" name="Line 1557"/>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2417" name="Line 1558"/>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2418" name="Line 1559"/>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2419" name="Line 1560"/>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2420" name="Line 1561"/>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2421" name="Line 1562"/>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2422" name="Line 1563"/>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2423" name="Line 1564"/>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2424" name="Line 1565"/>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2425" name="Line 1566"/>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2426" name="Line 1567"/>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2427" name="Line 1568"/>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2428" name="Line 1569"/>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2429" name="Line 1570"/>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2430" name="Line 1571"/>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2431" name="Line 1572"/>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2432" name="Line 1573"/>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2433" name="Line 1574"/>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2434" name="Line 1575"/>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2435" name="Line 1576"/>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2436" name="Line 1577"/>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2437" name="Line 1578"/>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2438" name="Line 1579"/>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2439" name="Line 1580"/>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2440" name="Line 1581"/>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2441" name="Line 1582"/>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2442" name="Line 1583"/>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2443" name="Line 1584"/>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2444" name="Line 1585"/>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2445" name="Line 1586"/>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2446" name="Line 1587"/>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2447" name="Line 1588"/>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2448" name="Line 1589"/>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2449" name="Line 1590"/>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2450" name="Line 1591"/>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2451" name="Line 1592"/>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2452" name="Line 1593"/>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2453" name="Line 1594"/>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2454" name="Line 1595"/>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2455" name="Line 1596"/>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2456" name="Line 1597"/>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2457" name="Line 1598"/>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2458" name="Line 1599"/>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2459" name="Line 1600"/>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2460" name="Line 1601"/>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2461" name="Line 1602"/>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2462" name="Line 1603"/>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2463" name="Line 1604"/>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2464" name="Line 1605"/>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2465" name="Line 1606"/>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2466" name="Line 1607"/>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2467" name="Line 1608"/>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2468" name="Line 1609"/>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2469" name="Line 1610"/>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2470" name="Line 1611"/>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2471" name="Line 1612"/>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2472" name="Line 1613"/>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2473" name="Line 1614"/>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2474" name="Line 1615"/>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2475" name="Line 1616"/>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2476" name="Line 1617"/>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2477" name="Line 1618"/>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2478" name="Line 1619"/>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2479" name="Line 1620"/>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2480" name="Line 1621"/>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2481" name="Line 1622"/>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2482" name="Line 1623"/>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2483" name="Line 1624"/>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2484" name="Line 1625"/>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2485" name="Line 1626"/>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2486" name="Line 1627"/>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2487" name="Line 1628"/>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2488" name="Line 1629"/>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2489" name="Line 1630"/>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2490" name="Line 1631"/>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2491" name="Line 1632"/>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2492" name="Line 1633"/>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2493" name="Line 1634"/>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2494" name="Line 1635"/>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2495" name="Line 1636"/>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2496" name="Line 1637"/>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2497" name="Line 1638"/>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2498" name="Line 1639"/>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2499" name="Line 1640"/>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2500" name="Line 1641"/>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2501" name="Line 1642"/>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2502" name="Line 1643"/>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2503" name="Line 1644"/>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2504" name="Line 1645"/>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2505" name="Line 1646"/>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2506" name="Line 1647"/>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2507" name="Line 1648"/>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2508" name="Line 1649"/>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2509" name="Line 1650"/>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2510" name="Line 1651"/>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2511" name="Line 1652"/>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2512" name="Line 1653"/>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2513" name="Line 1654"/>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2514" name="Line 1655"/>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2515" name="Line 1656"/>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2516" name="Line 1657"/>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2517" name="Line 1658"/>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2518" name="Line 1659"/>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2519" name="Line 1660"/>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2520" name="Line 1661"/>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2521" name="Line 1662"/>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2522" name="Line 1663"/>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2523" name="Line 1664"/>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2524" name="Line 1665"/>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2525" name="Line 1666"/>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2526" name="Line 1667"/>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2527" name="Line 1668"/>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2528" name="Line 1669"/>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2529" name="Line 1670"/>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2530" name="Line 1671"/>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2531" name="Line 1672"/>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2532" name="Line 1673"/>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2533" name="Line 1674"/>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2534" name="Line 1675"/>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2535" name="Line 1676"/>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2536" name="Line 1677"/>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2537" name="Line 1678"/>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2538" name="Line 1679"/>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2539" name="Line 1680"/>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2540" name="Line 1681"/>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2541" name="Line 1682"/>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2542" name="Line 1683"/>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2543" name="Line 1684"/>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2544" name="Line 1685"/>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2545" name="Line 1686"/>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2546" name="Line 1687"/>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2547" name="Line 1688"/>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2548" name="Line 1689"/>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2549" name="Line 1690"/>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2550" name="Line 1691"/>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2551" name="Line 1692"/>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2552" name="Line 1693"/>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2553" name="Line 1694"/>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2554" name="Line 1695"/>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2555" name="Line 1696"/>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2556" name="Line 1697"/>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2557" name="Line 1698"/>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2558" name="Line 1699"/>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2559" name="Line 1700"/>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2560" name="Line 1701"/>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2561" name="Line 1702"/>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2562" name="Line 1703"/>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2563" name="Line 1704"/>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2564" name="Line 1705"/>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2565" name="Line 1706"/>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2566" name="Line 1707"/>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2567" name="Line 1708"/>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2568" name="Line 1709"/>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2569" name="Line 1710"/>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2570" name="Line 1711"/>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2571" name="Line 1712"/>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2572" name="Line 1713"/>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2573" name="Line 1714"/>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2574" name="Line 1715"/>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2575" name="Line 1716"/>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2576" name="Line 1717"/>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2577" name="Line 1718"/>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2578" name="Line 1719"/>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2579" name="Line 1720"/>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2580" name="Line 1721"/>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2581" name="Line 1722"/>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2582" name="Line 1723"/>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2583" name="Line 1724"/>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2584" name="Line 1725"/>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2585" name="Line 1726"/>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2586" name="Line 1727"/>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2587" name="Line 1728"/>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2588" name="Line 1729"/>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2589" name="Line 1730"/>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2590" name="Line 1731"/>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2591" name="Line 1732"/>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2592" name="Line 1733"/>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2593" name="Line 1734"/>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2594" name="Line 1735"/>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2595" name="Line 1736"/>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2596" name="Line 1737"/>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2597" name="Line 1738"/>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2598" name="Line 1739"/>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2599" name="Line 1740"/>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2600" name="Line 1741"/>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2601" name="Line 1742"/>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2602" name="Line 1743"/>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2603" name="Line 1744"/>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2604" name="Line 1745"/>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2605" name="Line 1746"/>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2606" name="Line 1747"/>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2607" name="Line 1748"/>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2608" name="Line 1749"/>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2609" name="Line 1750"/>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2610" name="Line 1751"/>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2611" name="Line 1752"/>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2612" name="Line 1753"/>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2613" name="Line 1754"/>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2614" name="Line 1755"/>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2615" name="Line 1756"/>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2616" name="Line 1757"/>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2617" name="Line 1758"/>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2618" name="Line 1759"/>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2619" name="Line 1760"/>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2620" name="Line 1761"/>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2621" name="Line 1762"/>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2622" name="Line 1763"/>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2623" name="Line 1764"/>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2624" name="Line 1765"/>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2625" name="Line 1766"/>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2626" name="Line 1767"/>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2627" name="Line 1768"/>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2628" name="Line 1769"/>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2629" name="Line 1770"/>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2630" name="Line 1771"/>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2631" name="Line 1772"/>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2632" name="Line 1773"/>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2633" name="Line 1774"/>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2634" name="Line 1775"/>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2635" name="Line 1776"/>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2636" name="Line 1777"/>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2637" name="Line 1778"/>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2638" name="Line 1779"/>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2639" name="Line 1780"/>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2640" name="Line 1781"/>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2641" name="Line 1782"/>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2642" name="Line 1783"/>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2643" name="Line 1784"/>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2644" name="Line 1785"/>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2645" name="Line 1786"/>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2646" name="Line 1787"/>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2647" name="Line 1788"/>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2648" name="Line 1789"/>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2649" name="Line 1790"/>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2650" name="Line 1791"/>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2651" name="Line 1792"/>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2652" name="Line 1793"/>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2653" name="Line 1794"/>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2654" name="Line 1795"/>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2655" name="Line 1796"/>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2656" name="Line 1797"/>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2657" name="Line 1798"/>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2658" name="Line 1799"/>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2659" name="Line 1800"/>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2660" name="Line 1801"/>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2661" name="Line 1802"/>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2662" name="Line 1803"/>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2663" name="Line 1804"/>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2664" name="Line 1805"/>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2665" name="Line 1806"/>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2666" name="Line 1807"/>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2667" name="Line 1808"/>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2668" name="Line 1809"/>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2669" name="Line 1810"/>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2670" name="Line 1811"/>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2671" name="Line 1812"/>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2672" name="Line 1813"/>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2673" name="Line 1814"/>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2674" name="Line 1815"/>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2675" name="Line 1816"/>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2676" name="Line 1817"/>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2677" name="Line 1818"/>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2678" name="Line 1819"/>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2679" name="Line 1820"/>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2680" name="Line 1821"/>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2681" name="Line 1822"/>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2682" name="Line 1823"/>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2683" name="Line 1824"/>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2684" name="Line 1825"/>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2685" name="Line 1826"/>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2686" name="Line 1827"/>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2687" name="Line 1828"/>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2688" name="Line 1829"/>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2689" name="Line 1830"/>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2690" name="Line 1831"/>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2691" name="Line 1832"/>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2692" name="Line 1833"/>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2693" name="Line 1834"/>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2694" name="Line 1835"/>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2695" name="Line 1836"/>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2696" name="Line 1837"/>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2697" name="Line 1838"/>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2698" name="Line 1839"/>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2699" name="Line 1840"/>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2700" name="Line 1841"/>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2701" name="Line 1842"/>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2702" name="Line 1843"/>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2703" name="Line 1844"/>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2704" name="Line 1845"/>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2705" name="Line 1846"/>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2706" name="Line 1847"/>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2707" name="Line 1848"/>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2708" name="Line 1849"/>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2709" name="Line 1850"/>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2710" name="Line 1851"/>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2711" name="Line 1852"/>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2712" name="Line 1853"/>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2713" name="Line 1854"/>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2714" name="Line 1855"/>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2715" name="Line 1856"/>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2716" name="Line 1857"/>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2717" name="Line 1858"/>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2718" name="Line 1859"/>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2719" name="Line 1860"/>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2720" name="Line 1861"/>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2721" name="Line 1862"/>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2722" name="Line 1863"/>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2723" name="Line 1864"/>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2724" name="Line 1865"/>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2725" name="Line 1866"/>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2726" name="Line 1867"/>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2727" name="Line 1868"/>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2728" name="Line 1869"/>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2729" name="Line 1870"/>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2730" name="Line 1871"/>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2731" name="Line 1872"/>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2732" name="Line 1873"/>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2733" name="Line 1874"/>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2734" name="Line 1875"/>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2735" name="Line 1876"/>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2736" name="Line 1877"/>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2737" name="Line 1878"/>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2738" name="Line 1879"/>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2739" name="Line 1880"/>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2740" name="Line 1881"/>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2741" name="Line 1882"/>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2742" name="Line 1883"/>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2743" name="Line 1884"/>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2744" name="Line 1885"/>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2745" name="Line 1886"/>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2746" name="Line 1887"/>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2747" name="Line 1888"/>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2748" name="Line 1889"/>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2749" name="Line 1890"/>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2750" name="Line 1891"/>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2751" name="Line 1892"/>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2752" name="Line 1893"/>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2753" name="Line 1894"/>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2754" name="Line 1895"/>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2755" name="Line 1896"/>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2756" name="Line 1897"/>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2757" name="Line 1898"/>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2758" name="Line 1899"/>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2759" name="Line 1900"/>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2760" name="Line 1901"/>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2761" name="Line 1902"/>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2762" name="Line 1903"/>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2763" name="Line 1904"/>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2764" name="Line 1905"/>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2765" name="Line 1906"/>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2766" name="Line 1907"/>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2767" name="Line 1908"/>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2768" name="Line 1909"/>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2769" name="Line 1910"/>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2770" name="Line 1911"/>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2771" name="Line 1912"/>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2772" name="Line 1913"/>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2773" name="Line 1914"/>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2774" name="Line 1915"/>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2775" name="Line 1916"/>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2776" name="Line 1917"/>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2777" name="Line 1918"/>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2778" name="Line 1919"/>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2779" name="Line 1920"/>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2780" name="Line 1921"/>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2781" name="Line 1922"/>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2782" name="Line 1923"/>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2783" name="Line 1924"/>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2784" name="Line 1925"/>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2785" name="Line 1926"/>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2786" name="Line 1927"/>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2787" name="Line 1928"/>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2788" name="Line 1929"/>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2789" name="Line 1930"/>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2790" name="Line 1931"/>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2791" name="Line 1932"/>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2792" name="Line 1933"/>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2793" name="Line 1934"/>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2794" name="Line 1935"/>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2795" name="Line 1936"/>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2796" name="Line 1937"/>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2797" name="Line 1938"/>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2798" name="Line 1939"/>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2799" name="Line 1940"/>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2800" name="Line 1941"/>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2801" name="Line 1942"/>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2802" name="Line 1943"/>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2803" name="Line 1944"/>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2804" name="Line 1945"/>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2805" name="Line 1946"/>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2806" name="Line 1947"/>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2807" name="Line 1948"/>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2808" name="Line 1949"/>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2809" name="Line 1950"/>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2810" name="Line 1951"/>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2811" name="Line 1952"/>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2812" name="Line 1953"/>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2813" name="Line 1954"/>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2814" name="Line 1955"/>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2815" name="Line 1956"/>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2816" name="Line 1957"/>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2817" name="Line 1958"/>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2818" name="Line 1959"/>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2819" name="Line 1960"/>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2820" name="Line 1961"/>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2821" name="Line 1962"/>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2822" name="Line 1963"/>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2823" name="Line 1964"/>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2824" name="Line 1965"/>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2825" name="Line 1966"/>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2826" name="Line 1967"/>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2827" name="Line 1968"/>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2828" name="Line 1969"/>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2829" name="Line 1970"/>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2830" name="Line 1971"/>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2831" name="Line 1972"/>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2832" name="Line 1973"/>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2833" name="Line 1974"/>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2834" name="Line 1975"/>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2835" name="Line 1976"/>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2836" name="Line 1977"/>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2837" name="Line 1978"/>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2838" name="Line 1979"/>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2839" name="Line 1980"/>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2840" name="Line 1981"/>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2841" name="Line 1982"/>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2842" name="Line 1983"/>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2843" name="Line 1984"/>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2844" name="Line 1985"/>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2845" name="Line 1986"/>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2846" name="Line 1987"/>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2847" name="Line 1988"/>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2848" name="Line 1989"/>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2849" name="Line 1990"/>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2850" name="Line 1991"/>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2851" name="Line 1992"/>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2852" name="Line 1993"/>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2853" name="Line 1994"/>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2854" name="Line 1995"/>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2855" name="Line 1996"/>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2856" name="Line 1997"/>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2857" name="Line 1998"/>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2858" name="Line 1999"/>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2859" name="Line 2000"/>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2860" name="Line 2001"/>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2861" name="Line 2002"/>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2862" name="Line 2003"/>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2863" name="Line 2004"/>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2864" name="Line 2005"/>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2865" name="Line 2006"/>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2866" name="Line 2007"/>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2867" name="Line 2008"/>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2868" name="Line 2009"/>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2869" name="Line 2010"/>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2870" name="Line 2011"/>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2871" name="Line 2012"/>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2872" name="Line 2013"/>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2873" name="Line 2014"/>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2874" name="Line 2015"/>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2875" name="Line 2016"/>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2876" name="Line 2017"/>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2877" name="Line 2018"/>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2878" name="Line 2019"/>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2879" name="Line 2020"/>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2880" name="Line 2021"/>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2881" name="Line 2022"/>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2882" name="Line 2023"/>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2883" name="Line 2024"/>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2884" name="Line 2025"/>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2885" name="Line 2026"/>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2886" name="Line 2027"/>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2887" name="Line 2028"/>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2888" name="Line 2029"/>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2889" name="Line 2030"/>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2890" name="Line 2031"/>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2891" name="Line 2032"/>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2892" name="Line 2033"/>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2893" name="Line 2034"/>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2894" name="Line 2035"/>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2895" name="Line 2036"/>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2896" name="Line 2037"/>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2897" name="Line 2038"/>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2898" name="Line 2039"/>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2899" name="Line 2040"/>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2900" name="Line 2041"/>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2901" name="Line 2042"/>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2902" name="Line 2043"/>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2903" name="Line 2044"/>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2904" name="Line 2045"/>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2905" name="Line 2046"/>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2906" name="Line 2047"/>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2907" name="Line 2048"/>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2908" name="Line 2049"/>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2909" name="Line 2050"/>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2910" name="Line 2051"/>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2911" name="Line 2052"/>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2912" name="Line 2053"/>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2913" name="Line 2054"/>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2914" name="Line 2055"/>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2915" name="Line 2056"/>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2916" name="Line 2057"/>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2917" name="Line 2058"/>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2918" name="Line 2059"/>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2919" name="Line 2060"/>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2920" name="Line 2061"/>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2921" name="Line 2062"/>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2922" name="Line 2063"/>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2923" name="Line 2064"/>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2924" name="Line 2065"/>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2925" name="Line 2066"/>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2926" name="Line 2067"/>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2927" name="Line 2068"/>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2928" name="Line 2069"/>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2929" name="Line 2070"/>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2930" name="Line 2071"/>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2931" name="Line 2072"/>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2932" name="Line 2073"/>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2933" name="Line 2074"/>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2934" name="Line 2075"/>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2935" name="Line 2076"/>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2936" name="Line 2077"/>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2937" name="Line 2078"/>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2938" name="Line 2079"/>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2939" name="Line 2080"/>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2940" name="Line 2081"/>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2941" name="Line 2082"/>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2942" name="Line 2083"/>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2943" name="Line 2084"/>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2944" name="Line 2085"/>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2945" name="Line 2086"/>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2946" name="Line 2087"/>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2947" name="Line 2088"/>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2948" name="Line 2089"/>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2949" name="Line 2090"/>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2950" name="Line 2091"/>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2951" name="Line 2092"/>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2952" name="Line 2093"/>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2953" name="Line 2094"/>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2954" name="Line 2095"/>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2955" name="Line 2096"/>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2956" name="Line 2097"/>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2957" name="Line 2098"/>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2958" name="Line 2099"/>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2959" name="Line 2100"/>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2960" name="Line 2101"/>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2961" name="Line 2102"/>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2962" name="Line 2103"/>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2963" name="Line 2104"/>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2964" name="Line 2105"/>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2965" name="Line 2106"/>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2966" name="Line 2107"/>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2967" name="Line 2108"/>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2968" name="Line 2109"/>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2969" name="Line 2110"/>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2970" name="Line 2111"/>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2971" name="Line 2112"/>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2972" name="Line 2113"/>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2973" name="Line 2114"/>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2974" name="Line 2115"/>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2975" name="Line 2116"/>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2976" name="Line 2117"/>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2977" name="Line 2118"/>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2978" name="Line 2119"/>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2979" name="Line 2120"/>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2980" name="Line 2121"/>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2981" name="Line 2122"/>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2982" name="Line 2123"/>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2983" name="Line 2124"/>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2984" name="Line 2125"/>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2985" name="Line 2126"/>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2986" name="Line 2127"/>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2987" name="Line 2128"/>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2988" name="Line 2129"/>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2989" name="Line 2130"/>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2990" name="Line 2131"/>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2991" name="Line 2132"/>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2992" name="Line 2133"/>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2993" name="Line 2134"/>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2994" name="Line 2135"/>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2995" name="Line 2136"/>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2996" name="Line 2137"/>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2997" name="Line 2138"/>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2998" name="Line 2139"/>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2999" name="Line 2140"/>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3000" name="Line 2141"/>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3001" name="Line 2142"/>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3002" name="Line 2143"/>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3003" name="Line 2144"/>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3004" name="Line 2145"/>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3005" name="Line 2146"/>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3006" name="Line 2147"/>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3007" name="Line 2148"/>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3008" name="Line 2149"/>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3009" name="Line 2150"/>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3010" name="Line 2151"/>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3011" name="Line 2152"/>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3012" name="Line 2153"/>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3013" name="Line 2154"/>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3014" name="Line 2155"/>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3015" name="Line 2156"/>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3016" name="Line 2157"/>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3017" name="Line 2158"/>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3018" name="Line 2159"/>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3019" name="Line 2160"/>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3020" name="Line 2161"/>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3021" name="Line 2162"/>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3022" name="Line 2163"/>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3023" name="Line 2164"/>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3024" name="Line 2165"/>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3025" name="Line 2166"/>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3026" name="Line 2167"/>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3027" name="Line 2168"/>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3028" name="Line 2169"/>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3029" name="Line 2170"/>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3030" name="Line 2171"/>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3031" name="Line 2172"/>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3032" name="Line 2173"/>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3033" name="Line 2174"/>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3034" name="Line 2175"/>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3035" name="Line 2176"/>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3036" name="Line 2177"/>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3037" name="Line 2178"/>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3038" name="Line 2179"/>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3039" name="Line 2180"/>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3040" name="Line 2181"/>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3041" name="Line 2182"/>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3042" name="Line 2183"/>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3043" name="Line 2184"/>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3044" name="Line 2185"/>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3045" name="Line 2186"/>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3046" name="Line 2187"/>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3047" name="Line 2188"/>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3048" name="Line 2189"/>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3049" name="Line 2190"/>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3050" name="Line 2191"/>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3051" name="Line 2192"/>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3052" name="Line 2193"/>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3053" name="Line 2194"/>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3054" name="Line 2195"/>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3055" name="Line 2196"/>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3056" name="Line 2197"/>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3057" name="Line 2198"/>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3058" name="Line 2199"/>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3059" name="Line 2200"/>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3060" name="Line 2201"/>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3061" name="Line 2202"/>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3062" name="Line 2203"/>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3063" name="Line 2204"/>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3064" name="Line 2205"/>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3065" name="Line 2206"/>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3066" name="Line 2207"/>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3067" name="Line 2208"/>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3068" name="Line 2209"/>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3069" name="Line 2210"/>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3070" name="Line 2211"/>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3071" name="Line 2212"/>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3072" name="Line 2213"/>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3073" name="Line 2214"/>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3074" name="Line 2215"/>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3075" name="Line 2216"/>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3076" name="Line 2217"/>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3077" name="Line 2218"/>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3078" name="Line 2219"/>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3079" name="Line 2220"/>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3080" name="Line 2221"/>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3081" name="Line 2222"/>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3082" name="Line 2223"/>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3083" name="Line 2224"/>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3084" name="Line 2225"/>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3085" name="Line 2226"/>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3086" name="Line 2227"/>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3087" name="Line 2228"/>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3088" name="Line 2229"/>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3089" name="Line 2230"/>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3090" name="Line 2231"/>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3091" name="Line 2232"/>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3092" name="Line 2233"/>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3093" name="Line 2234"/>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3094" name="Line 2235"/>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3095" name="Line 2236"/>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3096" name="Line 2237"/>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3097" name="Line 2238"/>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3098" name="Line 2239"/>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3099" name="Line 2240"/>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3100" name="Line 2241"/>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3101" name="Line 2242"/>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3102" name="Line 2243"/>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3103" name="Line 2244"/>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3104" name="Line 2245"/>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3105" name="Line 2246"/>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3106" name="Line 2247"/>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3107" name="Line 2248"/>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3108" name="Line 2249"/>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3109" name="Line 2250"/>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3110" name="Line 2251"/>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3111" name="Line 2252"/>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3112" name="Line 2253"/>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3113" name="Line 2254"/>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3114" name="Line 2255"/>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3115" name="Line 2256"/>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3116" name="Line 2257"/>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3117" name="Line 2258"/>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3118" name="Line 2259"/>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3119" name="Line 2260"/>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3120" name="Line 2261"/>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3121" name="Line 2262"/>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3122" name="Line 2263"/>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3123" name="Line 2264"/>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3124" name="Line 2265"/>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3125" name="Line 2266"/>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3126" name="Line 2267"/>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3127" name="Line 2268"/>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3128" name="Line 2269"/>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3129" name="Line 2270"/>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3130" name="Line 2271"/>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3131" name="Line 2272"/>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3132" name="Line 2273"/>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3133" name="Line 2274"/>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3134" name="Line 2275"/>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3135" name="Line 2276"/>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3136" name="Line 2277"/>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3137" name="Line 2278"/>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3138" name="Line 2279"/>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3139" name="Line 2280"/>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3140" name="Line 2281"/>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3141" name="Line 2282"/>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3142" name="Line 2283"/>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3143" name="Line 2284"/>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3144" name="Line 2285"/>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3145" name="Line 2286"/>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3146" name="Line 2287"/>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3147" name="Line 2288"/>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3148" name="Line 2289"/>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3149" name="Line 2290"/>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3150" name="Line 2291"/>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3151" name="Line 2292"/>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3152" name="Line 2293"/>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3153" name="Line 2294"/>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3154" name="Line 2295"/>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3155" name="Line 2296"/>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3156" name="Line 2297"/>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3157" name="Line 2298"/>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3158" name="Line 2299"/>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3159" name="Line 2300"/>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3160" name="Line 2301"/>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3161" name="Line 2302"/>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3162" name="Line 2303"/>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3163" name="Line 2304"/>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3164" name="Line 2305"/>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3165" name="Line 2306"/>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3166" name="Line 2307"/>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3167" name="Line 2308"/>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3168" name="Line 2309"/>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3169" name="Line 2310"/>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3170" name="Line 2311"/>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3171" name="Line 2312"/>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3172" name="Line 2313"/>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3173" name="Line 2314"/>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3174" name="Line 2315"/>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3175" name="Line 2316"/>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3176" name="Line 2317"/>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3177" name="Line 2318"/>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3178" name="Line 2319"/>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3179" name="Line 2320"/>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3180" name="Line 2321"/>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3181" name="Line 2322"/>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3182" name="Line 2323"/>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3183" name="Line 2324"/>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3184" name="Line 2325"/>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3185" name="Line 2326"/>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3186" name="Line 2327"/>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3187" name="Line 2328"/>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3188" name="Line 2329"/>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3189" name="Line 2330"/>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3190" name="Line 2331"/>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3191" name="Line 2332"/>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3192" name="Line 2333"/>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3193" name="Line 2334"/>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3194" name="Line 2335"/>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3195" name="Line 2336"/>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3196" name="Line 2337"/>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3197" name="Line 2338"/>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3198" name="Line 2339"/>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3199" name="Line 2340"/>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3200" name="Line 2341"/>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3201" name="Line 2342"/>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3202" name="Line 2343"/>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3203" name="Line 2344"/>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3204" name="Line 2345"/>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3205" name="Line 2346"/>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3206" name="Line 2347"/>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3207" name="Line 2348"/>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3208" name="Line 2349"/>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3209" name="Line 2350"/>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3210" name="Line 2351"/>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3211" name="Line 2352"/>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3212" name="Line 2353"/>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3213" name="Line 2354"/>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3214" name="Line 2355"/>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3215" name="Line 2356"/>
          <p:cNvSpPr/>
          <p:nvPr/>
        </p:nvSpPr>
        <p:spPr>
          <a:xfrm>
            <a:off x="7147800" y="4274280"/>
            <a:ext cx="8640" cy="0"/>
          </a:xfrm>
          <a:prstGeom prst="line">
            <a:avLst/>
          </a:prstGeom>
          <a:ln w="54000">
            <a:solidFill>
              <a:srgbClr val="ff0000"/>
            </a:solidFill>
            <a:round/>
          </a:ln>
        </p:spPr>
        <p:style>
          <a:lnRef idx="0"/>
          <a:fillRef idx="0"/>
          <a:effectRef idx="0"/>
          <a:fontRef idx="minor"/>
        </p:style>
      </p:sp>
      <p:sp>
        <p:nvSpPr>
          <p:cNvPr id="3216" name="Line 2357"/>
          <p:cNvSpPr/>
          <p:nvPr/>
        </p:nvSpPr>
        <p:spPr>
          <a:xfrm flipH="1">
            <a:off x="2298600" y="2597400"/>
            <a:ext cx="8640" cy="0"/>
          </a:xfrm>
          <a:prstGeom prst="line">
            <a:avLst/>
          </a:prstGeom>
          <a:ln w="54000">
            <a:solidFill>
              <a:srgbClr val="ff0000"/>
            </a:solidFill>
            <a:round/>
          </a:ln>
        </p:spPr>
        <p:style>
          <a:lnRef idx="0"/>
          <a:fillRef idx="0"/>
          <a:effectRef idx="0"/>
          <a:fontRef idx="minor"/>
        </p:style>
      </p:sp>
      <p:sp>
        <p:nvSpPr>
          <p:cNvPr id="3217" name="Line 2358"/>
          <p:cNvSpPr/>
          <p:nvPr/>
        </p:nvSpPr>
        <p:spPr>
          <a:xfrm flipV="1">
            <a:off x="2298600" y="2588760"/>
            <a:ext cx="0" cy="8640"/>
          </a:xfrm>
          <a:prstGeom prst="line">
            <a:avLst/>
          </a:prstGeom>
          <a:ln w="54000">
            <a:solidFill>
              <a:srgbClr val="ff0000"/>
            </a:solidFill>
            <a:round/>
          </a:ln>
        </p:spPr>
        <p:style>
          <a:lnRef idx="0"/>
          <a:fillRef idx="0"/>
          <a:effectRef idx="0"/>
          <a:fontRef idx="minor"/>
        </p:style>
      </p:sp>
      <p:sp>
        <p:nvSpPr>
          <p:cNvPr id="3218" name="Line 2359"/>
          <p:cNvSpPr/>
          <p:nvPr/>
        </p:nvSpPr>
        <p:spPr>
          <a:xfrm flipH="1" flipV="1">
            <a:off x="2281320" y="2571480"/>
            <a:ext cx="17280" cy="17280"/>
          </a:xfrm>
          <a:prstGeom prst="line">
            <a:avLst/>
          </a:prstGeom>
          <a:ln w="54000">
            <a:solidFill>
              <a:srgbClr val="ff0000"/>
            </a:solidFill>
            <a:round/>
          </a:ln>
        </p:spPr>
        <p:style>
          <a:lnRef idx="0"/>
          <a:fillRef idx="0"/>
          <a:effectRef idx="0"/>
          <a:fontRef idx="minor"/>
        </p:style>
      </p:sp>
      <p:sp>
        <p:nvSpPr>
          <p:cNvPr id="3219" name="Line 2360"/>
          <p:cNvSpPr/>
          <p:nvPr/>
        </p:nvSpPr>
        <p:spPr>
          <a:xfrm flipH="1" flipV="1">
            <a:off x="2255400" y="2562840"/>
            <a:ext cx="25920" cy="8640"/>
          </a:xfrm>
          <a:prstGeom prst="line">
            <a:avLst/>
          </a:prstGeom>
          <a:ln w="54000">
            <a:solidFill>
              <a:srgbClr val="ff0000"/>
            </a:solidFill>
            <a:round/>
          </a:ln>
        </p:spPr>
        <p:style>
          <a:lnRef idx="0"/>
          <a:fillRef idx="0"/>
          <a:effectRef idx="0"/>
          <a:fontRef idx="minor"/>
        </p:style>
      </p:sp>
      <p:sp>
        <p:nvSpPr>
          <p:cNvPr id="3220" name="Line 2361"/>
          <p:cNvSpPr/>
          <p:nvPr/>
        </p:nvSpPr>
        <p:spPr>
          <a:xfrm flipH="1">
            <a:off x="2220480" y="2562840"/>
            <a:ext cx="34920" cy="0"/>
          </a:xfrm>
          <a:prstGeom prst="line">
            <a:avLst/>
          </a:prstGeom>
          <a:ln w="54000">
            <a:solidFill>
              <a:srgbClr val="ff0000"/>
            </a:solidFill>
            <a:round/>
          </a:ln>
        </p:spPr>
        <p:style>
          <a:lnRef idx="0"/>
          <a:fillRef idx="0"/>
          <a:effectRef idx="0"/>
          <a:fontRef idx="minor"/>
        </p:style>
      </p:sp>
      <p:sp>
        <p:nvSpPr>
          <p:cNvPr id="3221" name="Line 2362"/>
          <p:cNvSpPr/>
          <p:nvPr/>
        </p:nvSpPr>
        <p:spPr>
          <a:xfrm flipH="1">
            <a:off x="2203200" y="2562840"/>
            <a:ext cx="17280" cy="0"/>
          </a:xfrm>
          <a:prstGeom prst="line">
            <a:avLst/>
          </a:prstGeom>
          <a:ln w="54000">
            <a:solidFill>
              <a:srgbClr val="ff0000"/>
            </a:solidFill>
            <a:round/>
          </a:ln>
        </p:spPr>
        <p:style>
          <a:lnRef idx="0"/>
          <a:fillRef idx="0"/>
          <a:effectRef idx="0"/>
          <a:fontRef idx="minor"/>
        </p:style>
      </p:sp>
      <p:sp>
        <p:nvSpPr>
          <p:cNvPr id="3222" name="Line 2363"/>
          <p:cNvSpPr/>
          <p:nvPr/>
        </p:nvSpPr>
        <p:spPr>
          <a:xfrm flipH="1">
            <a:off x="2177280" y="2562840"/>
            <a:ext cx="25920" cy="17280"/>
          </a:xfrm>
          <a:prstGeom prst="line">
            <a:avLst/>
          </a:prstGeom>
          <a:ln w="54000">
            <a:solidFill>
              <a:srgbClr val="ff0000"/>
            </a:solidFill>
            <a:round/>
          </a:ln>
        </p:spPr>
        <p:style>
          <a:lnRef idx="0"/>
          <a:fillRef idx="0"/>
          <a:effectRef idx="0"/>
          <a:fontRef idx="minor"/>
        </p:style>
      </p:sp>
      <p:sp>
        <p:nvSpPr>
          <p:cNvPr id="3223" name="Line 2364"/>
          <p:cNvSpPr/>
          <p:nvPr/>
        </p:nvSpPr>
        <p:spPr>
          <a:xfrm flipH="1">
            <a:off x="2160000" y="2580120"/>
            <a:ext cx="17280" cy="34920"/>
          </a:xfrm>
          <a:prstGeom prst="line">
            <a:avLst/>
          </a:prstGeom>
          <a:ln w="54000">
            <a:solidFill>
              <a:srgbClr val="ff0000"/>
            </a:solidFill>
            <a:round/>
          </a:ln>
        </p:spPr>
        <p:style>
          <a:lnRef idx="0"/>
          <a:fillRef idx="0"/>
          <a:effectRef idx="0"/>
          <a:fontRef idx="minor"/>
        </p:style>
      </p:sp>
      <p:sp>
        <p:nvSpPr>
          <p:cNvPr id="3224" name="Line 2365"/>
          <p:cNvSpPr/>
          <p:nvPr/>
        </p:nvSpPr>
        <p:spPr>
          <a:xfrm flipH="1">
            <a:off x="2142720" y="2615040"/>
            <a:ext cx="17280" cy="34560"/>
          </a:xfrm>
          <a:prstGeom prst="line">
            <a:avLst/>
          </a:prstGeom>
          <a:ln w="54000">
            <a:solidFill>
              <a:srgbClr val="ff0000"/>
            </a:solidFill>
            <a:round/>
          </a:ln>
        </p:spPr>
        <p:style>
          <a:lnRef idx="0"/>
          <a:fillRef idx="0"/>
          <a:effectRef idx="0"/>
          <a:fontRef idx="minor"/>
        </p:style>
      </p:sp>
      <p:sp>
        <p:nvSpPr>
          <p:cNvPr id="3225" name="Line 2366"/>
          <p:cNvSpPr/>
          <p:nvPr/>
        </p:nvSpPr>
        <p:spPr>
          <a:xfrm>
            <a:off x="2142720" y="2649600"/>
            <a:ext cx="0" cy="8640"/>
          </a:xfrm>
          <a:prstGeom prst="line">
            <a:avLst/>
          </a:prstGeom>
          <a:ln w="54000">
            <a:solidFill>
              <a:srgbClr val="ff0000"/>
            </a:solidFill>
            <a:round/>
          </a:ln>
        </p:spPr>
        <p:style>
          <a:lnRef idx="0"/>
          <a:fillRef idx="0"/>
          <a:effectRef idx="0"/>
          <a:fontRef idx="minor"/>
        </p:style>
      </p:sp>
      <p:sp>
        <p:nvSpPr>
          <p:cNvPr id="3226" name="Line 2367"/>
          <p:cNvSpPr/>
          <p:nvPr/>
        </p:nvSpPr>
        <p:spPr>
          <a:xfrm>
            <a:off x="2142720" y="2658240"/>
            <a:ext cx="0" cy="8640"/>
          </a:xfrm>
          <a:prstGeom prst="line">
            <a:avLst/>
          </a:prstGeom>
          <a:ln w="54000">
            <a:solidFill>
              <a:srgbClr val="ff0000"/>
            </a:solidFill>
            <a:round/>
          </a:ln>
        </p:spPr>
        <p:style>
          <a:lnRef idx="0"/>
          <a:fillRef idx="0"/>
          <a:effectRef idx="0"/>
          <a:fontRef idx="minor"/>
        </p:style>
      </p:sp>
      <p:sp>
        <p:nvSpPr>
          <p:cNvPr id="3227" name="Line 2368"/>
          <p:cNvSpPr/>
          <p:nvPr/>
        </p:nvSpPr>
        <p:spPr>
          <a:xfrm>
            <a:off x="2142720" y="2666880"/>
            <a:ext cx="17280" cy="9000"/>
          </a:xfrm>
          <a:prstGeom prst="line">
            <a:avLst/>
          </a:prstGeom>
          <a:ln w="54000">
            <a:solidFill>
              <a:srgbClr val="ff0000"/>
            </a:solidFill>
            <a:round/>
          </a:ln>
        </p:spPr>
        <p:style>
          <a:lnRef idx="0"/>
          <a:fillRef idx="0"/>
          <a:effectRef idx="0"/>
          <a:fontRef idx="minor"/>
        </p:style>
      </p:sp>
      <p:sp>
        <p:nvSpPr>
          <p:cNvPr id="3228" name="Line 2369"/>
          <p:cNvSpPr/>
          <p:nvPr/>
        </p:nvSpPr>
        <p:spPr>
          <a:xfrm>
            <a:off x="2160000" y="2675880"/>
            <a:ext cx="60480" cy="0"/>
          </a:xfrm>
          <a:prstGeom prst="line">
            <a:avLst/>
          </a:prstGeom>
          <a:ln w="54000">
            <a:solidFill>
              <a:srgbClr val="ff0000"/>
            </a:solidFill>
            <a:round/>
          </a:ln>
        </p:spPr>
        <p:style>
          <a:lnRef idx="0"/>
          <a:fillRef idx="0"/>
          <a:effectRef idx="0"/>
          <a:fontRef idx="minor"/>
        </p:style>
      </p:sp>
      <p:sp>
        <p:nvSpPr>
          <p:cNvPr id="3229" name="Line 2370"/>
          <p:cNvSpPr/>
          <p:nvPr/>
        </p:nvSpPr>
        <p:spPr>
          <a:xfrm flipV="1">
            <a:off x="2220480" y="2666880"/>
            <a:ext cx="69480" cy="9000"/>
          </a:xfrm>
          <a:prstGeom prst="line">
            <a:avLst/>
          </a:prstGeom>
          <a:ln w="54000">
            <a:solidFill>
              <a:srgbClr val="ff0000"/>
            </a:solidFill>
            <a:round/>
          </a:ln>
        </p:spPr>
        <p:style>
          <a:lnRef idx="0"/>
          <a:fillRef idx="0"/>
          <a:effectRef idx="0"/>
          <a:fontRef idx="minor"/>
        </p:style>
      </p:sp>
      <p:sp>
        <p:nvSpPr>
          <p:cNvPr id="3230" name="Line 2371"/>
          <p:cNvSpPr/>
          <p:nvPr/>
        </p:nvSpPr>
        <p:spPr>
          <a:xfrm flipV="1">
            <a:off x="2289960" y="2658240"/>
            <a:ext cx="34920" cy="8640"/>
          </a:xfrm>
          <a:prstGeom prst="line">
            <a:avLst/>
          </a:prstGeom>
          <a:ln w="54000">
            <a:solidFill>
              <a:srgbClr val="ff0000"/>
            </a:solidFill>
            <a:round/>
          </a:ln>
        </p:spPr>
        <p:style>
          <a:lnRef idx="0"/>
          <a:fillRef idx="0"/>
          <a:effectRef idx="0"/>
          <a:fontRef idx="minor"/>
        </p:style>
      </p:sp>
      <p:sp>
        <p:nvSpPr>
          <p:cNvPr id="3231" name="Line 2372"/>
          <p:cNvSpPr/>
          <p:nvPr/>
        </p:nvSpPr>
        <p:spPr>
          <a:xfrm>
            <a:off x="2324880" y="2658240"/>
            <a:ext cx="8640" cy="0"/>
          </a:xfrm>
          <a:prstGeom prst="line">
            <a:avLst/>
          </a:prstGeom>
          <a:ln w="54000">
            <a:solidFill>
              <a:srgbClr val="ff0000"/>
            </a:solidFill>
            <a:round/>
          </a:ln>
        </p:spPr>
        <p:style>
          <a:lnRef idx="0"/>
          <a:fillRef idx="0"/>
          <a:effectRef idx="0"/>
          <a:fontRef idx="minor"/>
        </p:style>
      </p:sp>
      <p:sp>
        <p:nvSpPr>
          <p:cNvPr id="3232" name="Line 2373"/>
          <p:cNvSpPr/>
          <p:nvPr/>
        </p:nvSpPr>
        <p:spPr>
          <a:xfrm>
            <a:off x="2333520" y="2658240"/>
            <a:ext cx="0" cy="8640"/>
          </a:xfrm>
          <a:prstGeom prst="line">
            <a:avLst/>
          </a:prstGeom>
          <a:ln w="54000">
            <a:solidFill>
              <a:srgbClr val="ff0000"/>
            </a:solidFill>
            <a:round/>
          </a:ln>
        </p:spPr>
        <p:style>
          <a:lnRef idx="0"/>
          <a:fillRef idx="0"/>
          <a:effectRef idx="0"/>
          <a:fontRef idx="minor"/>
        </p:style>
      </p:sp>
      <p:sp>
        <p:nvSpPr>
          <p:cNvPr id="3233" name="Line 2374"/>
          <p:cNvSpPr/>
          <p:nvPr/>
        </p:nvSpPr>
        <p:spPr>
          <a:xfrm flipH="1">
            <a:off x="2324880" y="2666880"/>
            <a:ext cx="8640" cy="43560"/>
          </a:xfrm>
          <a:prstGeom prst="line">
            <a:avLst/>
          </a:prstGeom>
          <a:ln w="54000">
            <a:solidFill>
              <a:srgbClr val="ff0000"/>
            </a:solidFill>
            <a:round/>
          </a:ln>
        </p:spPr>
        <p:style>
          <a:lnRef idx="0"/>
          <a:fillRef idx="0"/>
          <a:effectRef idx="0"/>
          <a:fontRef idx="minor"/>
        </p:style>
      </p:sp>
      <p:sp>
        <p:nvSpPr>
          <p:cNvPr id="3234" name="Line 2375"/>
          <p:cNvSpPr/>
          <p:nvPr/>
        </p:nvSpPr>
        <p:spPr>
          <a:xfrm flipH="1">
            <a:off x="2316240" y="2710440"/>
            <a:ext cx="8640" cy="69480"/>
          </a:xfrm>
          <a:prstGeom prst="line">
            <a:avLst/>
          </a:prstGeom>
          <a:ln w="54000">
            <a:solidFill>
              <a:srgbClr val="ff0000"/>
            </a:solidFill>
            <a:round/>
          </a:ln>
        </p:spPr>
        <p:style>
          <a:lnRef idx="0"/>
          <a:fillRef idx="0"/>
          <a:effectRef idx="0"/>
          <a:fontRef idx="minor"/>
        </p:style>
      </p:sp>
      <p:sp>
        <p:nvSpPr>
          <p:cNvPr id="3235" name="Line 2376"/>
          <p:cNvSpPr/>
          <p:nvPr/>
        </p:nvSpPr>
        <p:spPr>
          <a:xfrm flipH="1">
            <a:off x="2307240" y="2779920"/>
            <a:ext cx="9000" cy="60840"/>
          </a:xfrm>
          <a:prstGeom prst="line">
            <a:avLst/>
          </a:prstGeom>
          <a:ln w="54000">
            <a:solidFill>
              <a:srgbClr val="ff0000"/>
            </a:solidFill>
            <a:round/>
          </a:ln>
        </p:spPr>
        <p:style>
          <a:lnRef idx="0"/>
          <a:fillRef idx="0"/>
          <a:effectRef idx="0"/>
          <a:fontRef idx="minor"/>
        </p:style>
      </p:sp>
      <p:sp>
        <p:nvSpPr>
          <p:cNvPr id="3236" name="Line 2377"/>
          <p:cNvSpPr/>
          <p:nvPr/>
        </p:nvSpPr>
        <p:spPr>
          <a:xfrm flipH="1">
            <a:off x="2298600" y="2840760"/>
            <a:ext cx="8640" cy="43560"/>
          </a:xfrm>
          <a:prstGeom prst="line">
            <a:avLst/>
          </a:prstGeom>
          <a:ln w="54000">
            <a:solidFill>
              <a:srgbClr val="ff0000"/>
            </a:solidFill>
            <a:round/>
          </a:ln>
        </p:spPr>
        <p:style>
          <a:lnRef idx="0"/>
          <a:fillRef idx="0"/>
          <a:effectRef idx="0"/>
          <a:fontRef idx="minor"/>
        </p:style>
      </p:sp>
      <p:sp>
        <p:nvSpPr>
          <p:cNvPr id="3237" name="Line 2378"/>
          <p:cNvSpPr/>
          <p:nvPr/>
        </p:nvSpPr>
        <p:spPr>
          <a:xfrm>
            <a:off x="2298600" y="2884320"/>
            <a:ext cx="0" cy="8640"/>
          </a:xfrm>
          <a:prstGeom prst="line">
            <a:avLst/>
          </a:prstGeom>
          <a:ln w="54000">
            <a:solidFill>
              <a:srgbClr val="ff0000"/>
            </a:solidFill>
            <a:round/>
          </a:ln>
        </p:spPr>
        <p:style>
          <a:lnRef idx="0"/>
          <a:fillRef idx="0"/>
          <a:effectRef idx="0"/>
          <a:fontRef idx="minor"/>
        </p:style>
      </p:sp>
      <p:sp>
        <p:nvSpPr>
          <p:cNvPr id="3238" name="Line 2379"/>
          <p:cNvSpPr/>
          <p:nvPr/>
        </p:nvSpPr>
        <p:spPr>
          <a:xfrm>
            <a:off x="3929400" y="2241360"/>
            <a:ext cx="8640" cy="0"/>
          </a:xfrm>
          <a:prstGeom prst="line">
            <a:avLst/>
          </a:prstGeom>
          <a:ln w="54000">
            <a:solidFill>
              <a:srgbClr val="ff0000"/>
            </a:solidFill>
            <a:round/>
          </a:ln>
        </p:spPr>
        <p:style>
          <a:lnRef idx="0"/>
          <a:fillRef idx="0"/>
          <a:effectRef idx="0"/>
          <a:fontRef idx="minor"/>
        </p:style>
      </p:sp>
      <p:sp>
        <p:nvSpPr>
          <p:cNvPr id="3239" name="Line 2380"/>
          <p:cNvSpPr/>
          <p:nvPr/>
        </p:nvSpPr>
        <p:spPr>
          <a:xfrm>
            <a:off x="3938040" y="2241360"/>
            <a:ext cx="26280" cy="0"/>
          </a:xfrm>
          <a:prstGeom prst="line">
            <a:avLst/>
          </a:prstGeom>
          <a:ln w="54000">
            <a:solidFill>
              <a:srgbClr val="ff0000"/>
            </a:solidFill>
            <a:round/>
          </a:ln>
        </p:spPr>
        <p:style>
          <a:lnRef idx="0"/>
          <a:fillRef idx="0"/>
          <a:effectRef idx="0"/>
          <a:fontRef idx="minor"/>
        </p:style>
      </p:sp>
      <p:sp>
        <p:nvSpPr>
          <p:cNvPr id="3240" name="Line 2381"/>
          <p:cNvSpPr/>
          <p:nvPr/>
        </p:nvSpPr>
        <p:spPr>
          <a:xfrm>
            <a:off x="3964320" y="2241360"/>
            <a:ext cx="69120" cy="0"/>
          </a:xfrm>
          <a:prstGeom prst="line">
            <a:avLst/>
          </a:prstGeom>
          <a:ln w="54000">
            <a:solidFill>
              <a:srgbClr val="ff0000"/>
            </a:solidFill>
            <a:round/>
          </a:ln>
        </p:spPr>
        <p:style>
          <a:lnRef idx="0"/>
          <a:fillRef idx="0"/>
          <a:effectRef idx="0"/>
          <a:fontRef idx="minor"/>
        </p:style>
      </p:sp>
      <p:sp>
        <p:nvSpPr>
          <p:cNvPr id="3241" name="Line 2382"/>
          <p:cNvSpPr/>
          <p:nvPr/>
        </p:nvSpPr>
        <p:spPr>
          <a:xfrm flipV="1">
            <a:off x="4033440" y="2232720"/>
            <a:ext cx="52200" cy="8640"/>
          </a:xfrm>
          <a:prstGeom prst="line">
            <a:avLst/>
          </a:prstGeom>
          <a:ln w="54000">
            <a:solidFill>
              <a:srgbClr val="ff0000"/>
            </a:solidFill>
            <a:round/>
          </a:ln>
        </p:spPr>
        <p:style>
          <a:lnRef idx="0"/>
          <a:fillRef idx="0"/>
          <a:effectRef idx="0"/>
          <a:fontRef idx="minor"/>
        </p:style>
      </p:sp>
      <p:sp>
        <p:nvSpPr>
          <p:cNvPr id="3242" name="Line 2383"/>
          <p:cNvSpPr/>
          <p:nvPr/>
        </p:nvSpPr>
        <p:spPr>
          <a:xfrm>
            <a:off x="4085640" y="2232720"/>
            <a:ext cx="25920" cy="0"/>
          </a:xfrm>
          <a:prstGeom prst="line">
            <a:avLst/>
          </a:prstGeom>
          <a:ln w="54000">
            <a:solidFill>
              <a:srgbClr val="ff0000"/>
            </a:solidFill>
            <a:round/>
          </a:ln>
        </p:spPr>
        <p:style>
          <a:lnRef idx="0"/>
          <a:fillRef idx="0"/>
          <a:effectRef idx="0"/>
          <a:fontRef idx="minor"/>
        </p:style>
      </p:sp>
      <p:sp>
        <p:nvSpPr>
          <p:cNvPr id="3243" name="Line 2384"/>
          <p:cNvSpPr/>
          <p:nvPr/>
        </p:nvSpPr>
        <p:spPr>
          <a:xfrm>
            <a:off x="4111560" y="2232720"/>
            <a:ext cx="8640" cy="0"/>
          </a:xfrm>
          <a:prstGeom prst="line">
            <a:avLst/>
          </a:prstGeom>
          <a:ln w="54000">
            <a:solidFill>
              <a:srgbClr val="ff0000"/>
            </a:solidFill>
            <a:round/>
          </a:ln>
        </p:spPr>
        <p:style>
          <a:lnRef idx="0"/>
          <a:fillRef idx="0"/>
          <a:effectRef idx="0"/>
          <a:fontRef idx="minor"/>
        </p:style>
      </p:sp>
      <p:sp>
        <p:nvSpPr>
          <p:cNvPr id="3244" name="Line 2385"/>
          <p:cNvSpPr/>
          <p:nvPr/>
        </p:nvSpPr>
        <p:spPr>
          <a:xfrm>
            <a:off x="4120200" y="2232720"/>
            <a:ext cx="9000" cy="0"/>
          </a:xfrm>
          <a:prstGeom prst="line">
            <a:avLst/>
          </a:prstGeom>
          <a:ln w="54000">
            <a:solidFill>
              <a:srgbClr val="ff0000"/>
            </a:solidFill>
            <a:round/>
          </a:ln>
        </p:spPr>
        <p:style>
          <a:lnRef idx="0"/>
          <a:fillRef idx="0"/>
          <a:effectRef idx="0"/>
          <a:fontRef idx="minor"/>
        </p:style>
      </p:sp>
      <p:sp>
        <p:nvSpPr>
          <p:cNvPr id="3245" name="Line 2386"/>
          <p:cNvSpPr/>
          <p:nvPr/>
        </p:nvSpPr>
        <p:spPr>
          <a:xfrm>
            <a:off x="4129200" y="2232720"/>
            <a:ext cx="25920" cy="8640"/>
          </a:xfrm>
          <a:prstGeom prst="line">
            <a:avLst/>
          </a:prstGeom>
          <a:ln w="54000">
            <a:solidFill>
              <a:srgbClr val="ff0000"/>
            </a:solidFill>
            <a:round/>
          </a:ln>
        </p:spPr>
        <p:style>
          <a:lnRef idx="0"/>
          <a:fillRef idx="0"/>
          <a:effectRef idx="0"/>
          <a:fontRef idx="minor"/>
        </p:style>
      </p:sp>
      <p:sp>
        <p:nvSpPr>
          <p:cNvPr id="3246" name="Line 2387"/>
          <p:cNvSpPr/>
          <p:nvPr/>
        </p:nvSpPr>
        <p:spPr>
          <a:xfrm>
            <a:off x="4155120" y="2241360"/>
            <a:ext cx="8640" cy="0"/>
          </a:xfrm>
          <a:prstGeom prst="line">
            <a:avLst/>
          </a:prstGeom>
          <a:ln w="54000">
            <a:solidFill>
              <a:srgbClr val="ff0000"/>
            </a:solidFill>
            <a:round/>
          </a:ln>
        </p:spPr>
        <p:style>
          <a:lnRef idx="0"/>
          <a:fillRef idx="0"/>
          <a:effectRef idx="0"/>
          <a:fontRef idx="minor"/>
        </p:style>
      </p:sp>
      <p:sp>
        <p:nvSpPr>
          <p:cNvPr id="3247" name="Line 2388"/>
          <p:cNvSpPr/>
          <p:nvPr/>
        </p:nvSpPr>
        <p:spPr>
          <a:xfrm>
            <a:off x="3382920" y="3309840"/>
            <a:ext cx="8640" cy="0"/>
          </a:xfrm>
          <a:prstGeom prst="line">
            <a:avLst/>
          </a:prstGeom>
          <a:ln w="54000">
            <a:solidFill>
              <a:srgbClr val="ff0000"/>
            </a:solidFill>
            <a:round/>
          </a:ln>
        </p:spPr>
        <p:style>
          <a:lnRef idx="0"/>
          <a:fillRef idx="0"/>
          <a:effectRef idx="0"/>
          <a:fontRef idx="minor"/>
        </p:style>
      </p:sp>
      <p:sp>
        <p:nvSpPr>
          <p:cNvPr id="3248" name="Line 2389"/>
          <p:cNvSpPr/>
          <p:nvPr/>
        </p:nvSpPr>
        <p:spPr>
          <a:xfrm>
            <a:off x="3391560" y="3309840"/>
            <a:ext cx="17640" cy="0"/>
          </a:xfrm>
          <a:prstGeom prst="line">
            <a:avLst/>
          </a:prstGeom>
          <a:ln w="54000">
            <a:solidFill>
              <a:srgbClr val="ff0000"/>
            </a:solidFill>
            <a:round/>
          </a:ln>
        </p:spPr>
        <p:style>
          <a:lnRef idx="0"/>
          <a:fillRef idx="0"/>
          <a:effectRef idx="0"/>
          <a:fontRef idx="minor"/>
        </p:style>
      </p:sp>
      <p:sp>
        <p:nvSpPr>
          <p:cNvPr id="3249" name="Line 2390"/>
          <p:cNvSpPr/>
          <p:nvPr/>
        </p:nvSpPr>
        <p:spPr>
          <a:xfrm>
            <a:off x="3409200" y="3309840"/>
            <a:ext cx="34560" cy="0"/>
          </a:xfrm>
          <a:prstGeom prst="line">
            <a:avLst/>
          </a:prstGeom>
          <a:ln w="54000">
            <a:solidFill>
              <a:srgbClr val="ff0000"/>
            </a:solidFill>
            <a:round/>
          </a:ln>
        </p:spPr>
        <p:style>
          <a:lnRef idx="0"/>
          <a:fillRef idx="0"/>
          <a:effectRef idx="0"/>
          <a:fontRef idx="minor"/>
        </p:style>
      </p:sp>
      <p:sp>
        <p:nvSpPr>
          <p:cNvPr id="3250" name="Line 2391"/>
          <p:cNvSpPr/>
          <p:nvPr/>
        </p:nvSpPr>
        <p:spPr>
          <a:xfrm>
            <a:off x="3443760" y="3309840"/>
            <a:ext cx="34560" cy="0"/>
          </a:xfrm>
          <a:prstGeom prst="line">
            <a:avLst/>
          </a:prstGeom>
          <a:ln w="54000">
            <a:solidFill>
              <a:srgbClr val="ff0000"/>
            </a:solidFill>
            <a:round/>
          </a:ln>
        </p:spPr>
        <p:style>
          <a:lnRef idx="0"/>
          <a:fillRef idx="0"/>
          <a:effectRef idx="0"/>
          <a:fontRef idx="minor"/>
        </p:style>
      </p:sp>
      <p:sp>
        <p:nvSpPr>
          <p:cNvPr id="3251" name="Line 2392"/>
          <p:cNvSpPr/>
          <p:nvPr/>
        </p:nvSpPr>
        <p:spPr>
          <a:xfrm>
            <a:off x="3478320" y="3309840"/>
            <a:ext cx="17640" cy="0"/>
          </a:xfrm>
          <a:prstGeom prst="line">
            <a:avLst/>
          </a:prstGeom>
          <a:ln w="54000">
            <a:solidFill>
              <a:srgbClr val="ff0000"/>
            </a:solidFill>
            <a:round/>
          </a:ln>
        </p:spPr>
        <p:style>
          <a:lnRef idx="0"/>
          <a:fillRef idx="0"/>
          <a:effectRef idx="0"/>
          <a:fontRef idx="minor"/>
        </p:style>
      </p:sp>
      <p:sp>
        <p:nvSpPr>
          <p:cNvPr id="3252" name="Line 2393"/>
          <p:cNvSpPr/>
          <p:nvPr/>
        </p:nvSpPr>
        <p:spPr>
          <a:xfrm flipV="1">
            <a:off x="3495960" y="3301200"/>
            <a:ext cx="60480" cy="8640"/>
          </a:xfrm>
          <a:prstGeom prst="line">
            <a:avLst/>
          </a:prstGeom>
          <a:ln w="54000">
            <a:solidFill>
              <a:srgbClr val="ff0000"/>
            </a:solidFill>
            <a:round/>
          </a:ln>
        </p:spPr>
        <p:style>
          <a:lnRef idx="0"/>
          <a:fillRef idx="0"/>
          <a:effectRef idx="0"/>
          <a:fontRef idx="minor"/>
        </p:style>
      </p:sp>
      <p:sp>
        <p:nvSpPr>
          <p:cNvPr id="3253" name="Line 2394"/>
          <p:cNvSpPr/>
          <p:nvPr/>
        </p:nvSpPr>
        <p:spPr>
          <a:xfrm>
            <a:off x="3556440" y="3301200"/>
            <a:ext cx="8640" cy="0"/>
          </a:xfrm>
          <a:prstGeom prst="line">
            <a:avLst/>
          </a:prstGeom>
          <a:ln w="54000">
            <a:solidFill>
              <a:srgbClr val="ff0000"/>
            </a:solidFill>
            <a:round/>
          </a:ln>
        </p:spPr>
        <p:style>
          <a:lnRef idx="0"/>
          <a:fillRef idx="0"/>
          <a:effectRef idx="0"/>
          <a:fontRef idx="minor"/>
        </p:style>
      </p:sp>
      <p:sp>
        <p:nvSpPr>
          <p:cNvPr id="3254" name="Line 2395"/>
          <p:cNvSpPr/>
          <p:nvPr/>
        </p:nvSpPr>
        <p:spPr>
          <a:xfrm>
            <a:off x="3565080" y="3301200"/>
            <a:ext cx="8640" cy="0"/>
          </a:xfrm>
          <a:prstGeom prst="line">
            <a:avLst/>
          </a:prstGeom>
          <a:ln w="54000">
            <a:solidFill>
              <a:srgbClr val="ff0000"/>
            </a:solidFill>
            <a:round/>
          </a:ln>
        </p:spPr>
        <p:style>
          <a:lnRef idx="0"/>
          <a:fillRef idx="0"/>
          <a:effectRef idx="0"/>
          <a:fontRef idx="minor"/>
        </p:style>
      </p:sp>
      <p:sp>
        <p:nvSpPr>
          <p:cNvPr id="3255" name="Line 2396"/>
          <p:cNvSpPr/>
          <p:nvPr/>
        </p:nvSpPr>
        <p:spPr>
          <a:xfrm>
            <a:off x="3573720" y="3301200"/>
            <a:ext cx="8640" cy="0"/>
          </a:xfrm>
          <a:prstGeom prst="line">
            <a:avLst/>
          </a:prstGeom>
          <a:ln w="54000">
            <a:solidFill>
              <a:srgbClr val="ff0000"/>
            </a:solidFill>
            <a:round/>
          </a:ln>
        </p:spPr>
        <p:style>
          <a:lnRef idx="0"/>
          <a:fillRef idx="0"/>
          <a:effectRef idx="0"/>
          <a:fontRef idx="minor"/>
        </p:style>
      </p:sp>
      <p:sp>
        <p:nvSpPr>
          <p:cNvPr id="3256" name="Line 2397"/>
          <p:cNvSpPr/>
          <p:nvPr/>
        </p:nvSpPr>
        <p:spPr>
          <a:xfrm>
            <a:off x="3582360" y="3301200"/>
            <a:ext cx="9000" cy="0"/>
          </a:xfrm>
          <a:prstGeom prst="line">
            <a:avLst/>
          </a:prstGeom>
          <a:ln w="54000">
            <a:solidFill>
              <a:srgbClr val="ff0000"/>
            </a:solidFill>
            <a:round/>
          </a:ln>
        </p:spPr>
        <p:style>
          <a:lnRef idx="0"/>
          <a:fillRef idx="0"/>
          <a:effectRef idx="0"/>
          <a:fontRef idx="minor"/>
        </p:style>
      </p:sp>
      <p:sp>
        <p:nvSpPr>
          <p:cNvPr id="3257" name="Line 2398"/>
          <p:cNvSpPr/>
          <p:nvPr/>
        </p:nvSpPr>
        <p:spPr>
          <a:xfrm>
            <a:off x="3591360" y="3301200"/>
            <a:ext cx="17280" cy="8640"/>
          </a:xfrm>
          <a:prstGeom prst="line">
            <a:avLst/>
          </a:prstGeom>
          <a:ln w="54000">
            <a:solidFill>
              <a:srgbClr val="ff0000"/>
            </a:solidFill>
            <a:round/>
          </a:ln>
        </p:spPr>
        <p:style>
          <a:lnRef idx="0"/>
          <a:fillRef idx="0"/>
          <a:effectRef idx="0"/>
          <a:fontRef idx="minor"/>
        </p:style>
      </p:sp>
      <p:sp>
        <p:nvSpPr>
          <p:cNvPr id="3258" name="Line 2399"/>
          <p:cNvSpPr/>
          <p:nvPr/>
        </p:nvSpPr>
        <p:spPr>
          <a:xfrm>
            <a:off x="3608640" y="3309840"/>
            <a:ext cx="8640" cy="8640"/>
          </a:xfrm>
          <a:prstGeom prst="line">
            <a:avLst/>
          </a:prstGeom>
          <a:ln w="54000">
            <a:solidFill>
              <a:srgbClr val="ff0000"/>
            </a:solidFill>
            <a:round/>
          </a:ln>
        </p:spPr>
        <p:style>
          <a:lnRef idx="0"/>
          <a:fillRef idx="0"/>
          <a:effectRef idx="0"/>
          <a:fontRef idx="minor"/>
        </p:style>
      </p:sp>
      <p:sp>
        <p:nvSpPr>
          <p:cNvPr id="3259" name="Line 2400"/>
          <p:cNvSpPr/>
          <p:nvPr/>
        </p:nvSpPr>
        <p:spPr>
          <a:xfrm>
            <a:off x="3617280" y="3318480"/>
            <a:ext cx="60840" cy="17640"/>
          </a:xfrm>
          <a:prstGeom prst="line">
            <a:avLst/>
          </a:prstGeom>
          <a:ln w="54000">
            <a:solidFill>
              <a:srgbClr val="ff0000"/>
            </a:solidFill>
            <a:round/>
          </a:ln>
        </p:spPr>
        <p:style>
          <a:lnRef idx="0"/>
          <a:fillRef idx="0"/>
          <a:effectRef idx="0"/>
          <a:fontRef idx="minor"/>
        </p:style>
      </p:sp>
      <p:sp>
        <p:nvSpPr>
          <p:cNvPr id="3260" name="Line 2401"/>
          <p:cNvSpPr/>
          <p:nvPr/>
        </p:nvSpPr>
        <p:spPr>
          <a:xfrm>
            <a:off x="3678120" y="3336120"/>
            <a:ext cx="17280" cy="0"/>
          </a:xfrm>
          <a:prstGeom prst="line">
            <a:avLst/>
          </a:prstGeom>
          <a:ln w="54000">
            <a:solidFill>
              <a:srgbClr val="ff0000"/>
            </a:solidFill>
            <a:round/>
          </a:ln>
        </p:spPr>
        <p:style>
          <a:lnRef idx="0"/>
          <a:fillRef idx="0"/>
          <a:effectRef idx="0"/>
          <a:fontRef idx="minor"/>
        </p:style>
      </p:sp>
      <p:sp>
        <p:nvSpPr>
          <p:cNvPr id="3261" name="Line 2402"/>
          <p:cNvSpPr/>
          <p:nvPr/>
        </p:nvSpPr>
        <p:spPr>
          <a:xfrm>
            <a:off x="3998880" y="4421880"/>
            <a:ext cx="8640" cy="0"/>
          </a:xfrm>
          <a:prstGeom prst="line">
            <a:avLst/>
          </a:prstGeom>
          <a:ln w="54000">
            <a:solidFill>
              <a:srgbClr val="ff0000"/>
            </a:solidFill>
            <a:round/>
          </a:ln>
        </p:spPr>
        <p:style>
          <a:lnRef idx="0"/>
          <a:fillRef idx="0"/>
          <a:effectRef idx="0"/>
          <a:fontRef idx="minor"/>
        </p:style>
      </p:sp>
      <p:sp>
        <p:nvSpPr>
          <p:cNvPr id="3262" name="Line 2403"/>
          <p:cNvSpPr/>
          <p:nvPr/>
        </p:nvSpPr>
        <p:spPr>
          <a:xfrm>
            <a:off x="4007520" y="4421880"/>
            <a:ext cx="17280" cy="8640"/>
          </a:xfrm>
          <a:prstGeom prst="line">
            <a:avLst/>
          </a:prstGeom>
          <a:ln w="54000">
            <a:solidFill>
              <a:srgbClr val="ff0000"/>
            </a:solidFill>
            <a:round/>
          </a:ln>
        </p:spPr>
        <p:style>
          <a:lnRef idx="0"/>
          <a:fillRef idx="0"/>
          <a:effectRef idx="0"/>
          <a:fontRef idx="minor"/>
        </p:style>
      </p:sp>
      <p:sp>
        <p:nvSpPr>
          <p:cNvPr id="3263" name="Line 2404"/>
          <p:cNvSpPr/>
          <p:nvPr/>
        </p:nvSpPr>
        <p:spPr>
          <a:xfrm>
            <a:off x="4024800" y="4430520"/>
            <a:ext cx="43560" cy="0"/>
          </a:xfrm>
          <a:prstGeom prst="line">
            <a:avLst/>
          </a:prstGeom>
          <a:ln w="54000">
            <a:solidFill>
              <a:srgbClr val="ff0000"/>
            </a:solidFill>
            <a:round/>
          </a:ln>
        </p:spPr>
        <p:style>
          <a:lnRef idx="0"/>
          <a:fillRef idx="0"/>
          <a:effectRef idx="0"/>
          <a:fontRef idx="minor"/>
        </p:style>
      </p:sp>
      <p:sp>
        <p:nvSpPr>
          <p:cNvPr id="3264" name="Line 2405"/>
          <p:cNvSpPr/>
          <p:nvPr/>
        </p:nvSpPr>
        <p:spPr>
          <a:xfrm>
            <a:off x="4068360" y="4430520"/>
            <a:ext cx="69480" cy="0"/>
          </a:xfrm>
          <a:prstGeom prst="line">
            <a:avLst/>
          </a:prstGeom>
          <a:ln w="54000">
            <a:solidFill>
              <a:srgbClr val="ff0000"/>
            </a:solidFill>
            <a:round/>
          </a:ln>
        </p:spPr>
        <p:style>
          <a:lnRef idx="0"/>
          <a:fillRef idx="0"/>
          <a:effectRef idx="0"/>
          <a:fontRef idx="minor"/>
        </p:style>
      </p:sp>
      <p:sp>
        <p:nvSpPr>
          <p:cNvPr id="3265" name="Line 2406"/>
          <p:cNvSpPr/>
          <p:nvPr/>
        </p:nvSpPr>
        <p:spPr>
          <a:xfrm>
            <a:off x="4137840" y="4430520"/>
            <a:ext cx="43200" cy="0"/>
          </a:xfrm>
          <a:prstGeom prst="line">
            <a:avLst/>
          </a:prstGeom>
          <a:ln w="54000">
            <a:solidFill>
              <a:srgbClr val="ff0000"/>
            </a:solidFill>
            <a:round/>
          </a:ln>
        </p:spPr>
        <p:style>
          <a:lnRef idx="0"/>
          <a:fillRef idx="0"/>
          <a:effectRef idx="0"/>
          <a:fontRef idx="minor"/>
        </p:style>
      </p:sp>
      <p:sp>
        <p:nvSpPr>
          <p:cNvPr id="3266" name="Line 2407"/>
          <p:cNvSpPr/>
          <p:nvPr/>
        </p:nvSpPr>
        <p:spPr>
          <a:xfrm>
            <a:off x="4181040" y="4430520"/>
            <a:ext cx="34560" cy="8640"/>
          </a:xfrm>
          <a:prstGeom prst="line">
            <a:avLst/>
          </a:prstGeom>
          <a:ln w="54000">
            <a:solidFill>
              <a:srgbClr val="ff0000"/>
            </a:solidFill>
            <a:round/>
          </a:ln>
        </p:spPr>
        <p:style>
          <a:lnRef idx="0"/>
          <a:fillRef idx="0"/>
          <a:effectRef idx="0"/>
          <a:fontRef idx="minor"/>
        </p:style>
      </p:sp>
      <p:sp>
        <p:nvSpPr>
          <p:cNvPr id="3267" name="Line 2408"/>
          <p:cNvSpPr/>
          <p:nvPr/>
        </p:nvSpPr>
        <p:spPr>
          <a:xfrm>
            <a:off x="4215600" y="4439160"/>
            <a:ext cx="52200" cy="9000"/>
          </a:xfrm>
          <a:prstGeom prst="line">
            <a:avLst/>
          </a:prstGeom>
          <a:ln w="54000">
            <a:solidFill>
              <a:srgbClr val="ff0000"/>
            </a:solidFill>
            <a:round/>
          </a:ln>
        </p:spPr>
        <p:style>
          <a:lnRef idx="0"/>
          <a:fillRef idx="0"/>
          <a:effectRef idx="0"/>
          <a:fontRef idx="minor"/>
        </p:style>
      </p:sp>
      <p:sp>
        <p:nvSpPr>
          <p:cNvPr id="3268" name="Line 2409"/>
          <p:cNvSpPr/>
          <p:nvPr/>
        </p:nvSpPr>
        <p:spPr>
          <a:xfrm>
            <a:off x="4267800" y="4448160"/>
            <a:ext cx="8640" cy="0"/>
          </a:xfrm>
          <a:prstGeom prst="line">
            <a:avLst/>
          </a:prstGeom>
          <a:ln w="54000">
            <a:solidFill>
              <a:srgbClr val="ff0000"/>
            </a:solidFill>
            <a:round/>
          </a:ln>
        </p:spPr>
        <p:style>
          <a:lnRef idx="0"/>
          <a:fillRef idx="0"/>
          <a:effectRef idx="0"/>
          <a:fontRef idx="minor"/>
        </p:style>
      </p:sp>
      <p:sp>
        <p:nvSpPr>
          <p:cNvPr id="3269" name="Line 2410"/>
          <p:cNvSpPr/>
          <p:nvPr/>
        </p:nvSpPr>
        <p:spPr>
          <a:xfrm flipV="1">
            <a:off x="6479640" y="4404600"/>
            <a:ext cx="9000" cy="8640"/>
          </a:xfrm>
          <a:prstGeom prst="line">
            <a:avLst/>
          </a:prstGeom>
          <a:ln w="54000">
            <a:solidFill>
              <a:srgbClr val="ff0000"/>
            </a:solidFill>
            <a:round/>
          </a:ln>
        </p:spPr>
        <p:style>
          <a:lnRef idx="0"/>
          <a:fillRef idx="0"/>
          <a:effectRef idx="0"/>
          <a:fontRef idx="minor"/>
        </p:style>
      </p:sp>
      <p:sp>
        <p:nvSpPr>
          <p:cNvPr id="3270" name="Line 2411"/>
          <p:cNvSpPr/>
          <p:nvPr/>
        </p:nvSpPr>
        <p:spPr>
          <a:xfrm>
            <a:off x="6488640" y="4404600"/>
            <a:ext cx="17280" cy="0"/>
          </a:xfrm>
          <a:prstGeom prst="line">
            <a:avLst/>
          </a:prstGeom>
          <a:ln w="54000">
            <a:solidFill>
              <a:srgbClr val="ff0000"/>
            </a:solidFill>
            <a:round/>
          </a:ln>
        </p:spPr>
        <p:style>
          <a:lnRef idx="0"/>
          <a:fillRef idx="0"/>
          <a:effectRef idx="0"/>
          <a:fontRef idx="minor"/>
        </p:style>
      </p:sp>
      <p:sp>
        <p:nvSpPr>
          <p:cNvPr id="3271" name="Line 2412"/>
          <p:cNvSpPr/>
          <p:nvPr/>
        </p:nvSpPr>
        <p:spPr>
          <a:xfrm>
            <a:off x="6505920" y="4404600"/>
            <a:ext cx="25920" cy="0"/>
          </a:xfrm>
          <a:prstGeom prst="line">
            <a:avLst/>
          </a:prstGeom>
          <a:ln w="54000">
            <a:solidFill>
              <a:srgbClr val="ff0000"/>
            </a:solidFill>
            <a:round/>
          </a:ln>
        </p:spPr>
        <p:style>
          <a:lnRef idx="0"/>
          <a:fillRef idx="0"/>
          <a:effectRef idx="0"/>
          <a:fontRef idx="minor"/>
        </p:style>
      </p:sp>
      <p:sp>
        <p:nvSpPr>
          <p:cNvPr id="3272" name="Line 2413"/>
          <p:cNvSpPr/>
          <p:nvPr/>
        </p:nvSpPr>
        <p:spPr>
          <a:xfrm>
            <a:off x="6531840" y="4404600"/>
            <a:ext cx="43200" cy="0"/>
          </a:xfrm>
          <a:prstGeom prst="line">
            <a:avLst/>
          </a:prstGeom>
          <a:ln w="54000">
            <a:solidFill>
              <a:srgbClr val="ff0000"/>
            </a:solidFill>
            <a:round/>
          </a:ln>
        </p:spPr>
        <p:style>
          <a:lnRef idx="0"/>
          <a:fillRef idx="0"/>
          <a:effectRef idx="0"/>
          <a:fontRef idx="minor"/>
        </p:style>
      </p:sp>
      <p:sp>
        <p:nvSpPr>
          <p:cNvPr id="3273" name="Line 2414"/>
          <p:cNvSpPr/>
          <p:nvPr/>
        </p:nvSpPr>
        <p:spPr>
          <a:xfrm>
            <a:off x="6575040" y="4404600"/>
            <a:ext cx="52200" cy="0"/>
          </a:xfrm>
          <a:prstGeom prst="line">
            <a:avLst/>
          </a:prstGeom>
          <a:ln w="54000">
            <a:solidFill>
              <a:srgbClr val="ff0000"/>
            </a:solidFill>
            <a:round/>
          </a:ln>
        </p:spPr>
        <p:style>
          <a:lnRef idx="0"/>
          <a:fillRef idx="0"/>
          <a:effectRef idx="0"/>
          <a:fontRef idx="minor"/>
        </p:style>
      </p:sp>
      <p:sp>
        <p:nvSpPr>
          <p:cNvPr id="3274" name="Line 2415"/>
          <p:cNvSpPr/>
          <p:nvPr/>
        </p:nvSpPr>
        <p:spPr>
          <a:xfrm>
            <a:off x="6627240" y="4404600"/>
            <a:ext cx="69480" cy="8640"/>
          </a:xfrm>
          <a:prstGeom prst="line">
            <a:avLst/>
          </a:prstGeom>
          <a:ln w="54000">
            <a:solidFill>
              <a:srgbClr val="ff0000"/>
            </a:solidFill>
            <a:round/>
          </a:ln>
        </p:spPr>
        <p:style>
          <a:lnRef idx="0"/>
          <a:fillRef idx="0"/>
          <a:effectRef idx="0"/>
          <a:fontRef idx="minor"/>
        </p:style>
      </p:sp>
      <p:sp>
        <p:nvSpPr>
          <p:cNvPr id="3275" name="Line 2416"/>
          <p:cNvSpPr/>
          <p:nvPr/>
        </p:nvSpPr>
        <p:spPr>
          <a:xfrm>
            <a:off x="6696720" y="4413240"/>
            <a:ext cx="95400" cy="8640"/>
          </a:xfrm>
          <a:prstGeom prst="line">
            <a:avLst/>
          </a:prstGeom>
          <a:ln w="54000">
            <a:solidFill>
              <a:srgbClr val="ff0000"/>
            </a:solidFill>
            <a:round/>
          </a:ln>
        </p:spPr>
        <p:style>
          <a:lnRef idx="0"/>
          <a:fillRef idx="0"/>
          <a:effectRef idx="0"/>
          <a:fontRef idx="minor"/>
        </p:style>
      </p:sp>
      <p:sp>
        <p:nvSpPr>
          <p:cNvPr id="3276" name="Line 2417"/>
          <p:cNvSpPr/>
          <p:nvPr/>
        </p:nvSpPr>
        <p:spPr>
          <a:xfrm>
            <a:off x="6792120" y="4421880"/>
            <a:ext cx="51840" cy="0"/>
          </a:xfrm>
          <a:prstGeom prst="line">
            <a:avLst/>
          </a:prstGeom>
          <a:ln w="54000">
            <a:solidFill>
              <a:srgbClr val="ff0000"/>
            </a:solidFill>
            <a:round/>
          </a:ln>
        </p:spPr>
        <p:style>
          <a:lnRef idx="0"/>
          <a:fillRef idx="0"/>
          <a:effectRef idx="0"/>
          <a:fontRef idx="minor"/>
        </p:style>
      </p:sp>
      <p:sp>
        <p:nvSpPr>
          <p:cNvPr id="3277" name="Line 2418"/>
          <p:cNvSpPr/>
          <p:nvPr/>
        </p:nvSpPr>
        <p:spPr>
          <a:xfrm>
            <a:off x="6843960" y="4421880"/>
            <a:ext cx="9000" cy="0"/>
          </a:xfrm>
          <a:prstGeom prst="line">
            <a:avLst/>
          </a:prstGeom>
          <a:ln w="54000">
            <a:solidFill>
              <a:srgbClr val="ff0000"/>
            </a:solidFill>
            <a:round/>
          </a:ln>
        </p:spPr>
        <p:style>
          <a:lnRef idx="0"/>
          <a:fillRef idx="0"/>
          <a:effectRef idx="0"/>
          <a:fontRef idx="minor"/>
        </p:style>
      </p:sp>
      <p:sp>
        <p:nvSpPr>
          <p:cNvPr id="3278" name="Line 2419"/>
          <p:cNvSpPr/>
          <p:nvPr/>
        </p:nvSpPr>
        <p:spPr>
          <a:xfrm>
            <a:off x="6852960" y="4421880"/>
            <a:ext cx="8640" cy="0"/>
          </a:xfrm>
          <a:prstGeom prst="line">
            <a:avLst/>
          </a:prstGeom>
          <a:ln w="54000">
            <a:solidFill>
              <a:srgbClr val="ff0000"/>
            </a:solidFill>
            <a:round/>
          </a:ln>
        </p:spPr>
        <p:style>
          <a:lnRef idx="0"/>
          <a:fillRef idx="0"/>
          <a:effectRef idx="0"/>
          <a:fontRef idx="minor"/>
        </p:style>
      </p:sp>
      <p:sp>
        <p:nvSpPr>
          <p:cNvPr id="3279" name="Line 2420"/>
          <p:cNvSpPr/>
          <p:nvPr/>
        </p:nvSpPr>
        <p:spPr>
          <a:xfrm flipH="1">
            <a:off x="6852960" y="4421880"/>
            <a:ext cx="8640" cy="0"/>
          </a:xfrm>
          <a:prstGeom prst="line">
            <a:avLst/>
          </a:prstGeom>
          <a:ln w="54000">
            <a:solidFill>
              <a:srgbClr val="ff0000"/>
            </a:solidFill>
            <a:round/>
          </a:ln>
        </p:spPr>
        <p:style>
          <a:lnRef idx="0"/>
          <a:fillRef idx="0"/>
          <a:effectRef idx="0"/>
          <a:fontRef idx="minor"/>
        </p:style>
      </p:sp>
      <p:sp>
        <p:nvSpPr>
          <p:cNvPr id="3280" name="Line 2421"/>
          <p:cNvSpPr/>
          <p:nvPr/>
        </p:nvSpPr>
        <p:spPr>
          <a:xfrm flipH="1">
            <a:off x="6843960" y="4421880"/>
            <a:ext cx="9000" cy="0"/>
          </a:xfrm>
          <a:prstGeom prst="line">
            <a:avLst/>
          </a:prstGeom>
          <a:ln w="54000">
            <a:solidFill>
              <a:srgbClr val="ff0000"/>
            </a:solidFill>
            <a:round/>
          </a:ln>
        </p:spPr>
        <p:style>
          <a:lnRef idx="0"/>
          <a:fillRef idx="0"/>
          <a:effectRef idx="0"/>
          <a:fontRef idx="minor"/>
        </p:style>
      </p:sp>
      <p:sp>
        <p:nvSpPr>
          <p:cNvPr id="3281" name="Line 2422"/>
          <p:cNvSpPr/>
          <p:nvPr/>
        </p:nvSpPr>
        <p:spPr>
          <a:xfrm flipH="1">
            <a:off x="6835320" y="4421880"/>
            <a:ext cx="8640" cy="0"/>
          </a:xfrm>
          <a:prstGeom prst="line">
            <a:avLst/>
          </a:prstGeom>
          <a:ln w="54000">
            <a:solidFill>
              <a:srgbClr val="ff0000"/>
            </a:solidFill>
            <a:round/>
          </a:ln>
        </p:spPr>
        <p:style>
          <a:lnRef idx="0"/>
          <a:fillRef idx="0"/>
          <a:effectRef idx="0"/>
          <a:fontRef idx="minor"/>
        </p:style>
      </p:sp>
      <p:sp>
        <p:nvSpPr>
          <p:cNvPr id="3282" name="Line 2423"/>
          <p:cNvSpPr/>
          <p:nvPr/>
        </p:nvSpPr>
        <p:spPr>
          <a:xfrm flipH="1">
            <a:off x="6826680" y="4421880"/>
            <a:ext cx="8640" cy="0"/>
          </a:xfrm>
          <a:prstGeom prst="line">
            <a:avLst/>
          </a:prstGeom>
          <a:ln w="54000">
            <a:solidFill>
              <a:srgbClr val="ff0000"/>
            </a:solidFill>
            <a:round/>
          </a:ln>
        </p:spPr>
        <p:style>
          <a:lnRef idx="0"/>
          <a:fillRef idx="0"/>
          <a:effectRef idx="0"/>
          <a:fontRef idx="minor"/>
        </p:style>
      </p:sp>
      <p:sp>
        <p:nvSpPr>
          <p:cNvPr id="3283" name="Line 2424"/>
          <p:cNvSpPr/>
          <p:nvPr/>
        </p:nvSpPr>
        <p:spPr>
          <a:xfrm flipH="1" flipV="1">
            <a:off x="6783480" y="4413240"/>
            <a:ext cx="43200" cy="8640"/>
          </a:xfrm>
          <a:prstGeom prst="line">
            <a:avLst/>
          </a:prstGeom>
          <a:ln w="54000">
            <a:solidFill>
              <a:srgbClr val="ff0000"/>
            </a:solidFill>
            <a:round/>
          </a:ln>
        </p:spPr>
        <p:style>
          <a:lnRef idx="0"/>
          <a:fillRef idx="0"/>
          <a:effectRef idx="0"/>
          <a:fontRef idx="minor"/>
        </p:style>
      </p:sp>
      <p:sp>
        <p:nvSpPr>
          <p:cNvPr id="3284" name="Line 2425"/>
          <p:cNvSpPr/>
          <p:nvPr/>
        </p:nvSpPr>
        <p:spPr>
          <a:xfrm flipH="1">
            <a:off x="6766200" y="4413240"/>
            <a:ext cx="17280" cy="0"/>
          </a:xfrm>
          <a:prstGeom prst="line">
            <a:avLst/>
          </a:prstGeom>
          <a:ln w="54000">
            <a:solidFill>
              <a:srgbClr val="ff0000"/>
            </a:solidFill>
            <a:round/>
          </a:ln>
        </p:spPr>
        <p:style>
          <a:lnRef idx="0"/>
          <a:fillRef idx="0"/>
          <a:effectRef idx="0"/>
          <a:fontRef idx="minor"/>
        </p:style>
      </p:sp>
      <p:sp>
        <p:nvSpPr>
          <p:cNvPr id="3285" name="Line 2426"/>
          <p:cNvSpPr/>
          <p:nvPr/>
        </p:nvSpPr>
        <p:spPr>
          <a:xfrm flipH="1" flipV="1">
            <a:off x="6714000" y="4404600"/>
            <a:ext cx="52200" cy="8640"/>
          </a:xfrm>
          <a:prstGeom prst="line">
            <a:avLst/>
          </a:prstGeom>
          <a:ln w="54000">
            <a:solidFill>
              <a:srgbClr val="ff0000"/>
            </a:solidFill>
            <a:round/>
          </a:ln>
        </p:spPr>
        <p:style>
          <a:lnRef idx="0"/>
          <a:fillRef idx="0"/>
          <a:effectRef idx="0"/>
          <a:fontRef idx="minor"/>
        </p:style>
      </p:sp>
      <p:sp>
        <p:nvSpPr>
          <p:cNvPr id="3286" name="Line 2427"/>
          <p:cNvSpPr/>
          <p:nvPr/>
        </p:nvSpPr>
        <p:spPr>
          <a:xfrm flipH="1">
            <a:off x="6670800" y="4404600"/>
            <a:ext cx="43200" cy="0"/>
          </a:xfrm>
          <a:prstGeom prst="line">
            <a:avLst/>
          </a:prstGeom>
          <a:ln w="54000">
            <a:solidFill>
              <a:srgbClr val="ff0000"/>
            </a:solidFill>
            <a:round/>
          </a:ln>
        </p:spPr>
        <p:style>
          <a:lnRef idx="0"/>
          <a:fillRef idx="0"/>
          <a:effectRef idx="0"/>
          <a:fontRef idx="minor"/>
        </p:style>
      </p:sp>
      <p:sp>
        <p:nvSpPr>
          <p:cNvPr id="3287" name="Line 2428"/>
          <p:cNvSpPr/>
          <p:nvPr/>
        </p:nvSpPr>
        <p:spPr>
          <a:xfrm flipH="1">
            <a:off x="6635880" y="4404600"/>
            <a:ext cx="34920" cy="0"/>
          </a:xfrm>
          <a:prstGeom prst="line">
            <a:avLst/>
          </a:prstGeom>
          <a:ln w="54000">
            <a:solidFill>
              <a:srgbClr val="ff0000"/>
            </a:solidFill>
            <a:round/>
          </a:ln>
        </p:spPr>
        <p:style>
          <a:lnRef idx="0"/>
          <a:fillRef idx="0"/>
          <a:effectRef idx="0"/>
          <a:fontRef idx="minor"/>
        </p:style>
      </p:sp>
      <p:sp>
        <p:nvSpPr>
          <p:cNvPr id="3288" name="Line 2429"/>
          <p:cNvSpPr/>
          <p:nvPr/>
        </p:nvSpPr>
        <p:spPr>
          <a:xfrm flipH="1">
            <a:off x="6609960" y="4404600"/>
            <a:ext cx="25920" cy="0"/>
          </a:xfrm>
          <a:prstGeom prst="line">
            <a:avLst/>
          </a:prstGeom>
          <a:ln w="54000">
            <a:solidFill>
              <a:srgbClr val="ff0000"/>
            </a:solidFill>
            <a:round/>
          </a:ln>
        </p:spPr>
        <p:style>
          <a:lnRef idx="0"/>
          <a:fillRef idx="0"/>
          <a:effectRef idx="0"/>
          <a:fontRef idx="minor"/>
        </p:style>
      </p:sp>
      <p:sp>
        <p:nvSpPr>
          <p:cNvPr id="3289" name="Line 2430"/>
          <p:cNvSpPr/>
          <p:nvPr/>
        </p:nvSpPr>
        <p:spPr>
          <a:xfrm flipH="1">
            <a:off x="6575040" y="4404600"/>
            <a:ext cx="34920" cy="0"/>
          </a:xfrm>
          <a:prstGeom prst="line">
            <a:avLst/>
          </a:prstGeom>
          <a:ln w="54000">
            <a:solidFill>
              <a:srgbClr val="ff0000"/>
            </a:solidFill>
            <a:round/>
          </a:ln>
        </p:spPr>
        <p:style>
          <a:lnRef idx="0"/>
          <a:fillRef idx="0"/>
          <a:effectRef idx="0"/>
          <a:fontRef idx="minor"/>
        </p:style>
      </p:sp>
      <p:sp>
        <p:nvSpPr>
          <p:cNvPr id="3290" name="Line 2431"/>
          <p:cNvSpPr/>
          <p:nvPr/>
        </p:nvSpPr>
        <p:spPr>
          <a:xfrm flipH="1">
            <a:off x="6514560" y="4404600"/>
            <a:ext cx="60480" cy="17280"/>
          </a:xfrm>
          <a:prstGeom prst="line">
            <a:avLst/>
          </a:prstGeom>
          <a:ln w="54000">
            <a:solidFill>
              <a:srgbClr val="ff0000"/>
            </a:solidFill>
            <a:round/>
          </a:ln>
        </p:spPr>
        <p:style>
          <a:lnRef idx="0"/>
          <a:fillRef idx="0"/>
          <a:effectRef idx="0"/>
          <a:fontRef idx="minor"/>
        </p:style>
      </p:sp>
      <p:sp>
        <p:nvSpPr>
          <p:cNvPr id="3291" name="Line 2432"/>
          <p:cNvSpPr/>
          <p:nvPr/>
        </p:nvSpPr>
        <p:spPr>
          <a:xfrm flipH="1">
            <a:off x="6488640" y="4421880"/>
            <a:ext cx="25920" cy="0"/>
          </a:xfrm>
          <a:prstGeom prst="line">
            <a:avLst/>
          </a:prstGeom>
          <a:ln w="54000">
            <a:solidFill>
              <a:srgbClr val="ff0000"/>
            </a:solidFill>
            <a:round/>
          </a:ln>
        </p:spPr>
        <p:style>
          <a:lnRef idx="0"/>
          <a:fillRef idx="0"/>
          <a:effectRef idx="0"/>
          <a:fontRef idx="minor"/>
        </p:style>
      </p:sp>
      <p:sp>
        <p:nvSpPr>
          <p:cNvPr id="3292" name="Line 2433"/>
          <p:cNvSpPr/>
          <p:nvPr/>
        </p:nvSpPr>
        <p:spPr>
          <a:xfrm flipH="1">
            <a:off x="6471000" y="4421880"/>
            <a:ext cx="17640" cy="0"/>
          </a:xfrm>
          <a:prstGeom prst="line">
            <a:avLst/>
          </a:prstGeom>
          <a:ln w="54000">
            <a:solidFill>
              <a:srgbClr val="ff0000"/>
            </a:solidFill>
            <a:round/>
          </a:ln>
        </p:spPr>
        <p:style>
          <a:lnRef idx="0"/>
          <a:fillRef idx="0"/>
          <a:effectRef idx="0"/>
          <a:fontRef idx="minor"/>
        </p:style>
      </p:sp>
      <p:sp>
        <p:nvSpPr>
          <p:cNvPr id="3293" name="Line 2434"/>
          <p:cNvSpPr/>
          <p:nvPr/>
        </p:nvSpPr>
        <p:spPr>
          <a:xfrm>
            <a:off x="4146480" y="4456800"/>
            <a:ext cx="8640" cy="0"/>
          </a:xfrm>
          <a:prstGeom prst="line">
            <a:avLst/>
          </a:prstGeom>
          <a:ln w="54000">
            <a:solidFill>
              <a:srgbClr val="ff0000"/>
            </a:solidFill>
            <a:round/>
          </a:ln>
        </p:spPr>
        <p:style>
          <a:lnRef idx="0"/>
          <a:fillRef idx="0"/>
          <a:effectRef idx="0"/>
          <a:fontRef idx="minor"/>
        </p:style>
      </p:sp>
      <p:sp>
        <p:nvSpPr>
          <p:cNvPr id="3294" name="Line 2435"/>
          <p:cNvSpPr/>
          <p:nvPr/>
        </p:nvSpPr>
        <p:spPr>
          <a:xfrm>
            <a:off x="4155120" y="4456800"/>
            <a:ext cx="25920" cy="0"/>
          </a:xfrm>
          <a:prstGeom prst="line">
            <a:avLst/>
          </a:prstGeom>
          <a:ln w="54000">
            <a:solidFill>
              <a:srgbClr val="ff0000"/>
            </a:solidFill>
            <a:round/>
          </a:ln>
        </p:spPr>
        <p:style>
          <a:lnRef idx="0"/>
          <a:fillRef idx="0"/>
          <a:effectRef idx="0"/>
          <a:fontRef idx="minor"/>
        </p:style>
      </p:sp>
      <p:sp>
        <p:nvSpPr>
          <p:cNvPr id="3295" name="Line 2436"/>
          <p:cNvSpPr/>
          <p:nvPr/>
        </p:nvSpPr>
        <p:spPr>
          <a:xfrm>
            <a:off x="4181040" y="4456800"/>
            <a:ext cx="60840" cy="0"/>
          </a:xfrm>
          <a:prstGeom prst="line">
            <a:avLst/>
          </a:prstGeom>
          <a:ln w="54000">
            <a:solidFill>
              <a:srgbClr val="ff0000"/>
            </a:solidFill>
            <a:round/>
          </a:ln>
        </p:spPr>
        <p:style>
          <a:lnRef idx="0"/>
          <a:fillRef idx="0"/>
          <a:effectRef idx="0"/>
          <a:fontRef idx="minor"/>
        </p:style>
      </p:sp>
      <p:sp>
        <p:nvSpPr>
          <p:cNvPr id="3296" name="Line 2437"/>
          <p:cNvSpPr/>
          <p:nvPr/>
        </p:nvSpPr>
        <p:spPr>
          <a:xfrm>
            <a:off x="4241880" y="4456800"/>
            <a:ext cx="34560" cy="0"/>
          </a:xfrm>
          <a:prstGeom prst="line">
            <a:avLst/>
          </a:prstGeom>
          <a:ln w="54000">
            <a:solidFill>
              <a:srgbClr val="ff0000"/>
            </a:solidFill>
            <a:round/>
          </a:ln>
        </p:spPr>
        <p:style>
          <a:lnRef idx="0"/>
          <a:fillRef idx="0"/>
          <a:effectRef idx="0"/>
          <a:fontRef idx="minor"/>
        </p:style>
      </p:sp>
      <p:sp>
        <p:nvSpPr>
          <p:cNvPr id="3297" name="Line 2438"/>
          <p:cNvSpPr/>
          <p:nvPr/>
        </p:nvSpPr>
        <p:spPr>
          <a:xfrm>
            <a:off x="4276440" y="4456800"/>
            <a:ext cx="8640" cy="0"/>
          </a:xfrm>
          <a:prstGeom prst="line">
            <a:avLst/>
          </a:prstGeom>
          <a:ln w="54000">
            <a:solidFill>
              <a:srgbClr val="ff0000"/>
            </a:solidFill>
            <a:round/>
          </a:ln>
        </p:spPr>
        <p:style>
          <a:lnRef idx="0"/>
          <a:fillRef idx="0"/>
          <a:effectRef idx="0"/>
          <a:fontRef idx="minor"/>
        </p:style>
      </p:sp>
      <p:sp>
        <p:nvSpPr>
          <p:cNvPr id="3298" name="Line 2439"/>
          <p:cNvSpPr/>
          <p:nvPr/>
        </p:nvSpPr>
        <p:spPr>
          <a:xfrm>
            <a:off x="4285080" y="4456800"/>
            <a:ext cx="8640" cy="0"/>
          </a:xfrm>
          <a:prstGeom prst="line">
            <a:avLst/>
          </a:prstGeom>
          <a:ln w="54000">
            <a:solidFill>
              <a:srgbClr val="ff0000"/>
            </a:solidFill>
            <a:round/>
          </a:ln>
        </p:spPr>
        <p:style>
          <a:lnRef idx="0"/>
          <a:fillRef idx="0"/>
          <a:effectRef idx="0"/>
          <a:fontRef idx="minor"/>
        </p:style>
      </p:sp>
      <p:sp>
        <p:nvSpPr>
          <p:cNvPr id="3299" name="Line 2440"/>
          <p:cNvSpPr/>
          <p:nvPr/>
        </p:nvSpPr>
        <p:spPr>
          <a:xfrm>
            <a:off x="4293720" y="4456800"/>
            <a:ext cx="8640" cy="0"/>
          </a:xfrm>
          <a:prstGeom prst="line">
            <a:avLst/>
          </a:prstGeom>
          <a:ln w="54000">
            <a:solidFill>
              <a:srgbClr val="ff0000"/>
            </a:solidFill>
            <a:round/>
          </a:ln>
        </p:spPr>
        <p:style>
          <a:lnRef idx="0"/>
          <a:fillRef idx="0"/>
          <a:effectRef idx="0"/>
          <a:fontRef idx="minor"/>
        </p:style>
      </p:sp>
      <p:sp>
        <p:nvSpPr>
          <p:cNvPr id="3300" name="Line 2441"/>
          <p:cNvSpPr/>
          <p:nvPr/>
        </p:nvSpPr>
        <p:spPr>
          <a:xfrm>
            <a:off x="4302360" y="4456800"/>
            <a:ext cx="9000" cy="0"/>
          </a:xfrm>
          <a:prstGeom prst="line">
            <a:avLst/>
          </a:prstGeom>
          <a:ln w="54000">
            <a:solidFill>
              <a:srgbClr val="ff0000"/>
            </a:solidFill>
            <a:round/>
          </a:ln>
        </p:spPr>
        <p:style>
          <a:lnRef idx="0"/>
          <a:fillRef idx="0"/>
          <a:effectRef idx="0"/>
          <a:fontRef idx="minor"/>
        </p:style>
      </p:sp>
      <p:sp>
        <p:nvSpPr>
          <p:cNvPr id="3301" name="Line 2442"/>
          <p:cNvSpPr/>
          <p:nvPr/>
        </p:nvSpPr>
        <p:spPr>
          <a:xfrm>
            <a:off x="4311360" y="4456800"/>
            <a:ext cx="17280" cy="0"/>
          </a:xfrm>
          <a:prstGeom prst="line">
            <a:avLst/>
          </a:prstGeom>
          <a:ln w="54000">
            <a:solidFill>
              <a:srgbClr val="ff0000"/>
            </a:solidFill>
            <a:round/>
          </a:ln>
        </p:spPr>
        <p:style>
          <a:lnRef idx="0"/>
          <a:fillRef idx="0"/>
          <a:effectRef idx="0"/>
          <a:fontRef idx="minor"/>
        </p:style>
      </p:sp>
      <p:sp>
        <p:nvSpPr>
          <p:cNvPr id="3302" name="Line 2443"/>
          <p:cNvSpPr/>
          <p:nvPr/>
        </p:nvSpPr>
        <p:spPr>
          <a:xfrm>
            <a:off x="4328640" y="4456800"/>
            <a:ext cx="17280" cy="0"/>
          </a:xfrm>
          <a:prstGeom prst="line">
            <a:avLst/>
          </a:prstGeom>
          <a:ln w="54000">
            <a:solidFill>
              <a:srgbClr val="ff0000"/>
            </a:solidFill>
            <a:round/>
          </a:ln>
        </p:spPr>
        <p:style>
          <a:lnRef idx="0"/>
          <a:fillRef idx="0"/>
          <a:effectRef idx="0"/>
          <a:fontRef idx="minor"/>
        </p:style>
      </p:sp>
      <p:sp>
        <p:nvSpPr>
          <p:cNvPr id="3303" name="Line 2444"/>
          <p:cNvSpPr/>
          <p:nvPr/>
        </p:nvSpPr>
        <p:spPr>
          <a:xfrm flipV="1">
            <a:off x="4345920" y="4448160"/>
            <a:ext cx="17280" cy="8640"/>
          </a:xfrm>
          <a:prstGeom prst="line">
            <a:avLst/>
          </a:prstGeom>
          <a:ln w="54000">
            <a:solidFill>
              <a:srgbClr val="ff0000"/>
            </a:solidFill>
            <a:round/>
          </a:ln>
        </p:spPr>
        <p:style>
          <a:lnRef idx="0"/>
          <a:fillRef idx="0"/>
          <a:effectRef idx="0"/>
          <a:fontRef idx="minor"/>
        </p:style>
      </p:sp>
      <p:sp>
        <p:nvSpPr>
          <p:cNvPr id="3304" name="Line 2445"/>
          <p:cNvSpPr/>
          <p:nvPr/>
        </p:nvSpPr>
        <p:spPr>
          <a:xfrm>
            <a:off x="4363200" y="4448160"/>
            <a:ext cx="8640" cy="0"/>
          </a:xfrm>
          <a:prstGeom prst="line">
            <a:avLst/>
          </a:prstGeom>
          <a:ln w="54000">
            <a:solidFill>
              <a:srgbClr val="ff0000"/>
            </a:solidFill>
            <a:round/>
          </a:ln>
        </p:spPr>
        <p:style>
          <a:lnRef idx="0"/>
          <a:fillRef idx="0"/>
          <a:effectRef idx="0"/>
          <a:fontRef idx="minor"/>
        </p:style>
      </p:sp>
      <p:sp>
        <p:nvSpPr>
          <p:cNvPr id="3305" name="Line 2446"/>
          <p:cNvSpPr/>
          <p:nvPr/>
        </p:nvSpPr>
        <p:spPr>
          <a:xfrm>
            <a:off x="4371840" y="4448160"/>
            <a:ext cx="8640" cy="0"/>
          </a:xfrm>
          <a:prstGeom prst="line">
            <a:avLst/>
          </a:prstGeom>
          <a:ln w="54000">
            <a:solidFill>
              <a:srgbClr val="ff0000"/>
            </a:solidFill>
            <a:round/>
          </a:ln>
        </p:spPr>
        <p:style>
          <a:lnRef idx="0"/>
          <a:fillRef idx="0"/>
          <a:effectRef idx="0"/>
          <a:fontRef idx="minor"/>
        </p:style>
      </p:sp>
      <p:sp>
        <p:nvSpPr>
          <p:cNvPr id="3306" name="Line 2447"/>
          <p:cNvSpPr/>
          <p:nvPr/>
        </p:nvSpPr>
        <p:spPr>
          <a:xfrm>
            <a:off x="6401880" y="4413240"/>
            <a:ext cx="8640" cy="0"/>
          </a:xfrm>
          <a:prstGeom prst="line">
            <a:avLst/>
          </a:prstGeom>
          <a:ln w="54000">
            <a:solidFill>
              <a:srgbClr val="ff0000"/>
            </a:solidFill>
            <a:round/>
          </a:ln>
        </p:spPr>
        <p:style>
          <a:lnRef idx="0"/>
          <a:fillRef idx="0"/>
          <a:effectRef idx="0"/>
          <a:fontRef idx="minor"/>
        </p:style>
      </p:sp>
      <p:sp>
        <p:nvSpPr>
          <p:cNvPr id="3307" name="Line 2448"/>
          <p:cNvSpPr/>
          <p:nvPr/>
        </p:nvSpPr>
        <p:spPr>
          <a:xfrm>
            <a:off x="6410520" y="4413240"/>
            <a:ext cx="25920" cy="0"/>
          </a:xfrm>
          <a:prstGeom prst="line">
            <a:avLst/>
          </a:prstGeom>
          <a:ln w="54000">
            <a:solidFill>
              <a:srgbClr val="ff0000"/>
            </a:solidFill>
            <a:round/>
          </a:ln>
        </p:spPr>
        <p:style>
          <a:lnRef idx="0"/>
          <a:fillRef idx="0"/>
          <a:effectRef idx="0"/>
          <a:fontRef idx="minor"/>
        </p:style>
      </p:sp>
      <p:sp>
        <p:nvSpPr>
          <p:cNvPr id="3308" name="Line 2449"/>
          <p:cNvSpPr/>
          <p:nvPr/>
        </p:nvSpPr>
        <p:spPr>
          <a:xfrm>
            <a:off x="6436440" y="4413240"/>
            <a:ext cx="78120" cy="0"/>
          </a:xfrm>
          <a:prstGeom prst="line">
            <a:avLst/>
          </a:prstGeom>
          <a:ln w="54000">
            <a:solidFill>
              <a:srgbClr val="ff0000"/>
            </a:solidFill>
            <a:round/>
          </a:ln>
        </p:spPr>
        <p:style>
          <a:lnRef idx="0"/>
          <a:fillRef idx="0"/>
          <a:effectRef idx="0"/>
          <a:fontRef idx="minor"/>
        </p:style>
      </p:sp>
      <p:sp>
        <p:nvSpPr>
          <p:cNvPr id="3309" name="Line 2450"/>
          <p:cNvSpPr/>
          <p:nvPr/>
        </p:nvSpPr>
        <p:spPr>
          <a:xfrm>
            <a:off x="6514560" y="4413240"/>
            <a:ext cx="25920" cy="0"/>
          </a:xfrm>
          <a:prstGeom prst="line">
            <a:avLst/>
          </a:prstGeom>
          <a:ln w="54000">
            <a:solidFill>
              <a:srgbClr val="ff0000"/>
            </a:solidFill>
            <a:round/>
          </a:ln>
        </p:spPr>
        <p:style>
          <a:lnRef idx="0"/>
          <a:fillRef idx="0"/>
          <a:effectRef idx="0"/>
          <a:fontRef idx="minor"/>
        </p:style>
      </p:sp>
      <p:sp>
        <p:nvSpPr>
          <p:cNvPr id="3310" name="Line 2451"/>
          <p:cNvSpPr/>
          <p:nvPr/>
        </p:nvSpPr>
        <p:spPr>
          <a:xfrm flipH="1">
            <a:off x="4805640" y="4178520"/>
            <a:ext cx="8640" cy="0"/>
          </a:xfrm>
          <a:prstGeom prst="line">
            <a:avLst/>
          </a:prstGeom>
          <a:ln w="54000">
            <a:solidFill>
              <a:srgbClr val="ff0000"/>
            </a:solidFill>
            <a:round/>
          </a:ln>
        </p:spPr>
        <p:style>
          <a:lnRef idx="0"/>
          <a:fillRef idx="0"/>
          <a:effectRef idx="0"/>
          <a:fontRef idx="minor"/>
        </p:style>
      </p:sp>
      <p:sp>
        <p:nvSpPr>
          <p:cNvPr id="3311" name="Line 2452"/>
          <p:cNvSpPr/>
          <p:nvPr/>
        </p:nvSpPr>
        <p:spPr>
          <a:xfrm flipH="1">
            <a:off x="4753440" y="4178520"/>
            <a:ext cx="52200" cy="9000"/>
          </a:xfrm>
          <a:prstGeom prst="line">
            <a:avLst/>
          </a:prstGeom>
          <a:ln w="54000">
            <a:solidFill>
              <a:srgbClr val="ff0000"/>
            </a:solidFill>
            <a:round/>
          </a:ln>
        </p:spPr>
        <p:style>
          <a:lnRef idx="0"/>
          <a:fillRef idx="0"/>
          <a:effectRef idx="0"/>
          <a:fontRef idx="minor"/>
        </p:style>
      </p:sp>
      <p:sp>
        <p:nvSpPr>
          <p:cNvPr id="3312" name="Line 2453"/>
          <p:cNvSpPr/>
          <p:nvPr/>
        </p:nvSpPr>
        <p:spPr>
          <a:xfrm flipH="1">
            <a:off x="4640760" y="4187520"/>
            <a:ext cx="112680" cy="8640"/>
          </a:xfrm>
          <a:prstGeom prst="line">
            <a:avLst/>
          </a:prstGeom>
          <a:ln w="54000">
            <a:solidFill>
              <a:srgbClr val="ff0000"/>
            </a:solidFill>
            <a:round/>
          </a:ln>
        </p:spPr>
        <p:style>
          <a:lnRef idx="0"/>
          <a:fillRef idx="0"/>
          <a:effectRef idx="0"/>
          <a:fontRef idx="minor"/>
        </p:style>
      </p:sp>
      <p:sp>
        <p:nvSpPr>
          <p:cNvPr id="3313" name="Line 2454"/>
          <p:cNvSpPr/>
          <p:nvPr/>
        </p:nvSpPr>
        <p:spPr>
          <a:xfrm flipH="1">
            <a:off x="4727520" y="4109040"/>
            <a:ext cx="8640" cy="9000"/>
          </a:xfrm>
          <a:prstGeom prst="line">
            <a:avLst/>
          </a:prstGeom>
          <a:ln w="54000">
            <a:solidFill>
              <a:srgbClr val="ff0000"/>
            </a:solidFill>
            <a:round/>
          </a:ln>
        </p:spPr>
        <p:style>
          <a:lnRef idx="0"/>
          <a:fillRef idx="0"/>
          <a:effectRef idx="0"/>
          <a:fontRef idx="minor"/>
        </p:style>
      </p:sp>
      <p:sp>
        <p:nvSpPr>
          <p:cNvPr id="3314" name="Line 2455"/>
          <p:cNvSpPr/>
          <p:nvPr/>
        </p:nvSpPr>
        <p:spPr>
          <a:xfrm flipH="1">
            <a:off x="4710240" y="4118040"/>
            <a:ext cx="17280" cy="17280"/>
          </a:xfrm>
          <a:prstGeom prst="line">
            <a:avLst/>
          </a:prstGeom>
          <a:ln w="54000">
            <a:solidFill>
              <a:srgbClr val="ff0000"/>
            </a:solidFill>
            <a:round/>
          </a:ln>
        </p:spPr>
        <p:style>
          <a:lnRef idx="0"/>
          <a:fillRef idx="0"/>
          <a:effectRef idx="0"/>
          <a:fontRef idx="minor"/>
        </p:style>
      </p:sp>
      <p:sp>
        <p:nvSpPr>
          <p:cNvPr id="3315" name="Line 2456"/>
          <p:cNvSpPr/>
          <p:nvPr/>
        </p:nvSpPr>
        <p:spPr>
          <a:xfrm flipH="1">
            <a:off x="4675680" y="4135320"/>
            <a:ext cx="34560" cy="34560"/>
          </a:xfrm>
          <a:prstGeom prst="line">
            <a:avLst/>
          </a:prstGeom>
          <a:ln w="54000">
            <a:solidFill>
              <a:srgbClr val="ff0000"/>
            </a:solidFill>
            <a:round/>
          </a:ln>
        </p:spPr>
        <p:style>
          <a:lnRef idx="0"/>
          <a:fillRef idx="0"/>
          <a:effectRef idx="0"/>
          <a:fontRef idx="minor"/>
        </p:style>
      </p:sp>
      <p:sp>
        <p:nvSpPr>
          <p:cNvPr id="3316" name="Line 2457"/>
          <p:cNvSpPr/>
          <p:nvPr/>
        </p:nvSpPr>
        <p:spPr>
          <a:xfrm flipH="1">
            <a:off x="4632120" y="4169880"/>
            <a:ext cx="43560" cy="34920"/>
          </a:xfrm>
          <a:prstGeom prst="line">
            <a:avLst/>
          </a:prstGeom>
          <a:ln w="54000">
            <a:solidFill>
              <a:srgbClr val="ff0000"/>
            </a:solidFill>
            <a:round/>
          </a:ln>
        </p:spPr>
        <p:style>
          <a:lnRef idx="0"/>
          <a:fillRef idx="0"/>
          <a:effectRef idx="0"/>
          <a:fontRef idx="minor"/>
        </p:style>
      </p:sp>
      <p:sp>
        <p:nvSpPr>
          <p:cNvPr id="3317" name="Line 2458"/>
          <p:cNvSpPr/>
          <p:nvPr/>
        </p:nvSpPr>
        <p:spPr>
          <a:xfrm>
            <a:off x="4632120" y="4204800"/>
            <a:ext cx="0" cy="8640"/>
          </a:xfrm>
          <a:prstGeom prst="line">
            <a:avLst/>
          </a:prstGeom>
          <a:ln w="54000">
            <a:solidFill>
              <a:srgbClr val="ff0000"/>
            </a:solidFill>
            <a:round/>
          </a:ln>
        </p:spPr>
        <p:style>
          <a:lnRef idx="0"/>
          <a:fillRef idx="0"/>
          <a:effectRef idx="0"/>
          <a:fontRef idx="minor"/>
        </p:style>
      </p:sp>
      <p:sp>
        <p:nvSpPr>
          <p:cNvPr id="3318" name="Line 2459"/>
          <p:cNvSpPr/>
          <p:nvPr/>
        </p:nvSpPr>
        <p:spPr>
          <a:xfrm>
            <a:off x="4632120" y="4213440"/>
            <a:ext cx="43560" cy="17280"/>
          </a:xfrm>
          <a:prstGeom prst="line">
            <a:avLst/>
          </a:prstGeom>
          <a:ln w="54000">
            <a:solidFill>
              <a:srgbClr val="ff0000"/>
            </a:solidFill>
            <a:round/>
          </a:ln>
        </p:spPr>
        <p:style>
          <a:lnRef idx="0"/>
          <a:fillRef idx="0"/>
          <a:effectRef idx="0"/>
          <a:fontRef idx="minor"/>
        </p:style>
      </p:sp>
      <p:sp>
        <p:nvSpPr>
          <p:cNvPr id="3319" name="Line 2460"/>
          <p:cNvSpPr/>
          <p:nvPr/>
        </p:nvSpPr>
        <p:spPr>
          <a:xfrm>
            <a:off x="4675680" y="4230720"/>
            <a:ext cx="51840" cy="26280"/>
          </a:xfrm>
          <a:prstGeom prst="line">
            <a:avLst/>
          </a:prstGeom>
          <a:ln w="54000">
            <a:solidFill>
              <a:srgbClr val="ff0000"/>
            </a:solidFill>
            <a:round/>
          </a:ln>
        </p:spPr>
        <p:style>
          <a:lnRef idx="0"/>
          <a:fillRef idx="0"/>
          <a:effectRef idx="0"/>
          <a:fontRef idx="minor"/>
        </p:style>
      </p:sp>
      <p:sp>
        <p:nvSpPr>
          <p:cNvPr id="3320" name="Line 2461"/>
          <p:cNvSpPr/>
          <p:nvPr/>
        </p:nvSpPr>
        <p:spPr>
          <a:xfrm>
            <a:off x="4727520" y="4257000"/>
            <a:ext cx="0" cy="8640"/>
          </a:xfrm>
          <a:prstGeom prst="line">
            <a:avLst/>
          </a:prstGeom>
          <a:ln w="54000">
            <a:solidFill>
              <a:srgbClr val="ff0000"/>
            </a:solidFill>
            <a:round/>
          </a:ln>
        </p:spPr>
        <p:style>
          <a:lnRef idx="0"/>
          <a:fillRef idx="0"/>
          <a:effectRef idx="0"/>
          <a:fontRef idx="minor"/>
        </p:style>
      </p:sp>
      <p:sp>
        <p:nvSpPr>
          <p:cNvPr id="3321" name="Line 2462"/>
          <p:cNvSpPr/>
          <p:nvPr/>
        </p:nvSpPr>
        <p:spPr>
          <a:xfrm>
            <a:off x="4727520" y="4265640"/>
            <a:ext cx="17280" cy="0"/>
          </a:xfrm>
          <a:prstGeom prst="line">
            <a:avLst/>
          </a:prstGeom>
          <a:ln w="54000">
            <a:solidFill>
              <a:srgbClr val="ff0000"/>
            </a:solidFill>
            <a:round/>
          </a:ln>
        </p:spPr>
        <p:style>
          <a:lnRef idx="0"/>
          <a:fillRef idx="0"/>
          <a:effectRef idx="0"/>
          <a:fontRef idx="minor"/>
        </p:style>
      </p:sp>
      <p:sp>
        <p:nvSpPr>
          <p:cNvPr id="3322" name="Line 2463"/>
          <p:cNvSpPr/>
          <p:nvPr/>
        </p:nvSpPr>
        <p:spPr>
          <a:xfrm>
            <a:off x="4744800" y="4265640"/>
            <a:ext cx="8640" cy="8640"/>
          </a:xfrm>
          <a:prstGeom prst="line">
            <a:avLst/>
          </a:prstGeom>
          <a:ln w="54000">
            <a:solidFill>
              <a:srgbClr val="ff0000"/>
            </a:solidFill>
            <a:round/>
          </a:ln>
        </p:spPr>
        <p:style>
          <a:lnRef idx="0"/>
          <a:fillRef idx="0"/>
          <a:effectRef idx="0"/>
          <a:fontRef idx="minor"/>
        </p:style>
      </p:sp>
      <p:sp>
        <p:nvSpPr>
          <p:cNvPr id="3323" name="Line 2464"/>
          <p:cNvSpPr/>
          <p:nvPr/>
        </p:nvSpPr>
        <p:spPr>
          <a:xfrm>
            <a:off x="4753440" y="4274280"/>
            <a:ext cx="26280" cy="8640"/>
          </a:xfrm>
          <a:prstGeom prst="line">
            <a:avLst/>
          </a:prstGeom>
          <a:ln w="54000">
            <a:solidFill>
              <a:srgbClr val="ff0000"/>
            </a:solidFill>
            <a:round/>
          </a:ln>
        </p:spPr>
        <p:style>
          <a:lnRef idx="0"/>
          <a:fillRef idx="0"/>
          <a:effectRef idx="0"/>
          <a:fontRef idx="minor"/>
        </p:style>
      </p:sp>
      <p:sp>
        <p:nvSpPr>
          <p:cNvPr id="3324" name="Line 2465"/>
          <p:cNvSpPr/>
          <p:nvPr/>
        </p:nvSpPr>
        <p:spPr>
          <a:xfrm flipH="1">
            <a:off x="7199640" y="4152600"/>
            <a:ext cx="8640" cy="0"/>
          </a:xfrm>
          <a:prstGeom prst="line">
            <a:avLst/>
          </a:prstGeom>
          <a:ln w="54000">
            <a:solidFill>
              <a:srgbClr val="ff0000"/>
            </a:solidFill>
            <a:round/>
          </a:ln>
        </p:spPr>
        <p:style>
          <a:lnRef idx="0"/>
          <a:fillRef idx="0"/>
          <a:effectRef idx="0"/>
          <a:fontRef idx="minor"/>
        </p:style>
      </p:sp>
      <p:sp>
        <p:nvSpPr>
          <p:cNvPr id="3325" name="Line 2466"/>
          <p:cNvSpPr/>
          <p:nvPr/>
        </p:nvSpPr>
        <p:spPr>
          <a:xfrm flipH="1">
            <a:off x="7156440" y="4152600"/>
            <a:ext cx="43200" cy="17280"/>
          </a:xfrm>
          <a:prstGeom prst="line">
            <a:avLst/>
          </a:prstGeom>
          <a:ln w="54000">
            <a:solidFill>
              <a:srgbClr val="ff0000"/>
            </a:solidFill>
            <a:round/>
          </a:ln>
        </p:spPr>
        <p:style>
          <a:lnRef idx="0"/>
          <a:fillRef idx="0"/>
          <a:effectRef idx="0"/>
          <a:fontRef idx="minor"/>
        </p:style>
      </p:sp>
      <p:sp>
        <p:nvSpPr>
          <p:cNvPr id="3326" name="Line 2467"/>
          <p:cNvSpPr/>
          <p:nvPr/>
        </p:nvSpPr>
        <p:spPr>
          <a:xfrm flipH="1">
            <a:off x="7008840" y="4169880"/>
            <a:ext cx="147600" cy="26280"/>
          </a:xfrm>
          <a:prstGeom prst="line">
            <a:avLst/>
          </a:prstGeom>
          <a:ln w="54000">
            <a:solidFill>
              <a:srgbClr val="ff0000"/>
            </a:solidFill>
            <a:round/>
          </a:ln>
        </p:spPr>
        <p:style>
          <a:lnRef idx="0"/>
          <a:fillRef idx="0"/>
          <a:effectRef idx="0"/>
          <a:fontRef idx="minor"/>
        </p:style>
      </p:sp>
      <p:sp>
        <p:nvSpPr>
          <p:cNvPr id="3327" name="Line 2468"/>
          <p:cNvSpPr/>
          <p:nvPr/>
        </p:nvSpPr>
        <p:spPr>
          <a:xfrm flipH="1">
            <a:off x="6913440" y="4196160"/>
            <a:ext cx="95400" cy="8640"/>
          </a:xfrm>
          <a:prstGeom prst="line">
            <a:avLst/>
          </a:prstGeom>
          <a:ln w="54000">
            <a:solidFill>
              <a:srgbClr val="ff0000"/>
            </a:solidFill>
            <a:round/>
          </a:ln>
        </p:spPr>
        <p:style>
          <a:lnRef idx="0"/>
          <a:fillRef idx="0"/>
          <a:effectRef idx="0"/>
          <a:fontRef idx="minor"/>
        </p:style>
      </p:sp>
      <p:sp>
        <p:nvSpPr>
          <p:cNvPr id="3328" name="Line 2469"/>
          <p:cNvSpPr/>
          <p:nvPr/>
        </p:nvSpPr>
        <p:spPr>
          <a:xfrm flipH="1">
            <a:off x="7043760" y="4048200"/>
            <a:ext cx="8640" cy="0"/>
          </a:xfrm>
          <a:prstGeom prst="line">
            <a:avLst/>
          </a:prstGeom>
          <a:ln w="54000">
            <a:solidFill>
              <a:srgbClr val="ff0000"/>
            </a:solidFill>
            <a:round/>
          </a:ln>
        </p:spPr>
        <p:style>
          <a:lnRef idx="0"/>
          <a:fillRef idx="0"/>
          <a:effectRef idx="0"/>
          <a:fontRef idx="minor"/>
        </p:style>
      </p:sp>
      <p:sp>
        <p:nvSpPr>
          <p:cNvPr id="3329" name="Line 2470"/>
          <p:cNvSpPr/>
          <p:nvPr/>
        </p:nvSpPr>
        <p:spPr>
          <a:xfrm flipH="1">
            <a:off x="7017480" y="4048200"/>
            <a:ext cx="26280" cy="34920"/>
          </a:xfrm>
          <a:prstGeom prst="line">
            <a:avLst/>
          </a:prstGeom>
          <a:ln w="54000">
            <a:solidFill>
              <a:srgbClr val="ff0000"/>
            </a:solidFill>
            <a:round/>
          </a:ln>
        </p:spPr>
        <p:style>
          <a:lnRef idx="0"/>
          <a:fillRef idx="0"/>
          <a:effectRef idx="0"/>
          <a:fontRef idx="minor"/>
        </p:style>
      </p:sp>
      <p:sp>
        <p:nvSpPr>
          <p:cNvPr id="3330" name="Line 2471"/>
          <p:cNvSpPr/>
          <p:nvPr/>
        </p:nvSpPr>
        <p:spPr>
          <a:xfrm flipH="1">
            <a:off x="7000200" y="4083120"/>
            <a:ext cx="17280" cy="17280"/>
          </a:xfrm>
          <a:prstGeom prst="line">
            <a:avLst/>
          </a:prstGeom>
          <a:ln w="54000">
            <a:solidFill>
              <a:srgbClr val="ff0000"/>
            </a:solidFill>
            <a:round/>
          </a:ln>
        </p:spPr>
        <p:style>
          <a:lnRef idx="0"/>
          <a:fillRef idx="0"/>
          <a:effectRef idx="0"/>
          <a:fontRef idx="minor"/>
        </p:style>
      </p:sp>
      <p:sp>
        <p:nvSpPr>
          <p:cNvPr id="3331" name="Line 2472"/>
          <p:cNvSpPr/>
          <p:nvPr/>
        </p:nvSpPr>
        <p:spPr>
          <a:xfrm flipH="1">
            <a:off x="6948360" y="4100400"/>
            <a:ext cx="51840" cy="69480"/>
          </a:xfrm>
          <a:prstGeom prst="line">
            <a:avLst/>
          </a:prstGeom>
          <a:ln w="54000">
            <a:solidFill>
              <a:srgbClr val="ff0000"/>
            </a:solidFill>
            <a:round/>
          </a:ln>
        </p:spPr>
        <p:style>
          <a:lnRef idx="0"/>
          <a:fillRef idx="0"/>
          <a:effectRef idx="0"/>
          <a:fontRef idx="minor"/>
        </p:style>
      </p:sp>
      <p:sp>
        <p:nvSpPr>
          <p:cNvPr id="3332" name="Line 2473"/>
          <p:cNvSpPr/>
          <p:nvPr/>
        </p:nvSpPr>
        <p:spPr>
          <a:xfrm flipH="1">
            <a:off x="6939360" y="4169880"/>
            <a:ext cx="9000" cy="34920"/>
          </a:xfrm>
          <a:prstGeom prst="line">
            <a:avLst/>
          </a:prstGeom>
          <a:ln w="54000">
            <a:solidFill>
              <a:srgbClr val="ff0000"/>
            </a:solidFill>
            <a:round/>
          </a:ln>
        </p:spPr>
        <p:style>
          <a:lnRef idx="0"/>
          <a:fillRef idx="0"/>
          <a:effectRef idx="0"/>
          <a:fontRef idx="minor"/>
        </p:style>
      </p:sp>
      <p:sp>
        <p:nvSpPr>
          <p:cNvPr id="3333" name="Line 2474"/>
          <p:cNvSpPr/>
          <p:nvPr/>
        </p:nvSpPr>
        <p:spPr>
          <a:xfrm>
            <a:off x="6939360" y="4204800"/>
            <a:ext cx="0" cy="8640"/>
          </a:xfrm>
          <a:prstGeom prst="line">
            <a:avLst/>
          </a:prstGeom>
          <a:ln w="54000">
            <a:solidFill>
              <a:srgbClr val="ff0000"/>
            </a:solidFill>
            <a:round/>
          </a:ln>
        </p:spPr>
        <p:style>
          <a:lnRef idx="0"/>
          <a:fillRef idx="0"/>
          <a:effectRef idx="0"/>
          <a:fontRef idx="minor"/>
        </p:style>
      </p:sp>
      <p:sp>
        <p:nvSpPr>
          <p:cNvPr id="3334" name="Line 2475"/>
          <p:cNvSpPr/>
          <p:nvPr/>
        </p:nvSpPr>
        <p:spPr>
          <a:xfrm>
            <a:off x="6939360" y="4213440"/>
            <a:ext cx="26280" cy="17280"/>
          </a:xfrm>
          <a:prstGeom prst="line">
            <a:avLst/>
          </a:prstGeom>
          <a:ln w="54000">
            <a:solidFill>
              <a:srgbClr val="ff0000"/>
            </a:solidFill>
            <a:round/>
          </a:ln>
        </p:spPr>
        <p:style>
          <a:lnRef idx="0"/>
          <a:fillRef idx="0"/>
          <a:effectRef idx="0"/>
          <a:fontRef idx="minor"/>
        </p:style>
      </p:sp>
      <p:sp>
        <p:nvSpPr>
          <p:cNvPr id="3335" name="Line 2476"/>
          <p:cNvSpPr/>
          <p:nvPr/>
        </p:nvSpPr>
        <p:spPr>
          <a:xfrm>
            <a:off x="6965640" y="4230720"/>
            <a:ext cx="34560" cy="8640"/>
          </a:xfrm>
          <a:prstGeom prst="line">
            <a:avLst/>
          </a:prstGeom>
          <a:ln w="54000">
            <a:solidFill>
              <a:srgbClr val="ff0000"/>
            </a:solidFill>
            <a:round/>
          </a:ln>
        </p:spPr>
        <p:style>
          <a:lnRef idx="0"/>
          <a:fillRef idx="0"/>
          <a:effectRef idx="0"/>
          <a:fontRef idx="minor"/>
        </p:style>
      </p:sp>
      <p:sp>
        <p:nvSpPr>
          <p:cNvPr id="3336" name="Line 2477"/>
          <p:cNvSpPr/>
          <p:nvPr/>
        </p:nvSpPr>
        <p:spPr>
          <a:xfrm>
            <a:off x="7000200" y="4239360"/>
            <a:ext cx="104040" cy="9000"/>
          </a:xfrm>
          <a:prstGeom prst="line">
            <a:avLst/>
          </a:prstGeom>
          <a:ln w="54000">
            <a:solidFill>
              <a:srgbClr val="ff0000"/>
            </a:solidFill>
            <a:round/>
          </a:ln>
        </p:spPr>
        <p:style>
          <a:lnRef idx="0"/>
          <a:fillRef idx="0"/>
          <a:effectRef idx="0"/>
          <a:fontRef idx="minor"/>
        </p:style>
      </p:sp>
      <p:sp>
        <p:nvSpPr>
          <p:cNvPr id="3337" name="Line 2478"/>
          <p:cNvSpPr/>
          <p:nvPr/>
        </p:nvSpPr>
        <p:spPr>
          <a:xfrm>
            <a:off x="7104240" y="4248360"/>
            <a:ext cx="26280" cy="0"/>
          </a:xfrm>
          <a:prstGeom prst="line">
            <a:avLst/>
          </a:prstGeom>
          <a:ln w="54000">
            <a:solidFill>
              <a:srgbClr val="ff0000"/>
            </a:solidFill>
            <a:round/>
          </a:ln>
        </p:spPr>
        <p:style>
          <a:lnRef idx="0"/>
          <a:fillRef idx="0"/>
          <a:effectRef idx="0"/>
          <a:fontRef idx="minor"/>
        </p:style>
      </p:sp>
      <p:sp>
        <p:nvSpPr>
          <p:cNvPr id="3338" name="Line 2479"/>
          <p:cNvSpPr/>
          <p:nvPr/>
        </p:nvSpPr>
        <p:spPr>
          <a:xfrm>
            <a:off x="7130520" y="4248360"/>
            <a:ext cx="17280" cy="25920"/>
          </a:xfrm>
          <a:prstGeom prst="line">
            <a:avLst/>
          </a:prstGeom>
          <a:ln w="54000">
            <a:solidFill>
              <a:srgbClr val="ff0000"/>
            </a:solidFill>
            <a:round/>
          </a:ln>
        </p:spPr>
        <p:style>
          <a:lnRef idx="0"/>
          <a:fillRef idx="0"/>
          <a:effectRef idx="0"/>
          <a:fontRef idx="minor"/>
        </p:style>
      </p:sp>
      <p:sp>
        <p:nvSpPr>
          <p:cNvPr id="3339" name="Line 2480"/>
          <p:cNvSpPr/>
          <p:nvPr/>
        </p:nvSpPr>
        <p:spPr>
          <a:xfrm>
            <a:off x="7147800" y="4274280"/>
            <a:ext cx="8640" cy="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0" name="image34.png" descr=""/>
          <p:cNvPicPr/>
          <p:nvPr/>
        </p:nvPicPr>
        <p:blipFill>
          <a:blip r:embed="rId1"/>
          <a:stretch/>
        </p:blipFill>
        <p:spPr>
          <a:xfrm>
            <a:off x="998280" y="651240"/>
            <a:ext cx="1355760" cy="4883760"/>
          </a:xfrm>
          <a:prstGeom prst="rect">
            <a:avLst/>
          </a:prstGeom>
          <a:ln w="12600">
            <a:noFill/>
          </a:ln>
        </p:spPr>
      </p:pic>
      <p:pic>
        <p:nvPicPr>
          <p:cNvPr id="3341" name="image36.png" descr=""/>
          <p:cNvPicPr/>
          <p:nvPr/>
        </p:nvPicPr>
        <p:blipFill>
          <a:blip r:embed="rId2"/>
          <a:stretch/>
        </p:blipFill>
        <p:spPr>
          <a:xfrm>
            <a:off x="3137760" y="651240"/>
            <a:ext cx="1355760" cy="4883760"/>
          </a:xfrm>
          <a:prstGeom prst="rect">
            <a:avLst/>
          </a:prstGeom>
          <a:ln w="12600">
            <a:noFill/>
          </a:ln>
        </p:spPr>
      </p:pic>
      <p:pic>
        <p:nvPicPr>
          <p:cNvPr id="3342" name="image37.png" descr=""/>
          <p:cNvPicPr/>
          <p:nvPr/>
        </p:nvPicPr>
        <p:blipFill>
          <a:blip r:embed="rId3"/>
          <a:stretch/>
        </p:blipFill>
        <p:spPr>
          <a:xfrm>
            <a:off x="5277600" y="651240"/>
            <a:ext cx="1355760" cy="4883760"/>
          </a:xfrm>
          <a:prstGeom prst="rect">
            <a:avLst/>
          </a:prstGeom>
          <a:ln w="12600">
            <a:noFill/>
          </a:ln>
        </p:spPr>
      </p:pic>
      <p:pic>
        <p:nvPicPr>
          <p:cNvPr id="3343" name="image38.png" descr=""/>
          <p:cNvPicPr/>
          <p:nvPr/>
        </p:nvPicPr>
        <p:blipFill>
          <a:blip r:embed="rId4"/>
          <a:stretch/>
        </p:blipFill>
        <p:spPr>
          <a:xfrm>
            <a:off x="7417080" y="651240"/>
            <a:ext cx="1355760" cy="4883760"/>
          </a:xfrm>
          <a:prstGeom prst="rect">
            <a:avLst/>
          </a:prstGeom>
          <a:ln w="12600">
            <a:noFill/>
          </a:ln>
        </p:spPr>
      </p:pic>
      <p:sp>
        <p:nvSpPr>
          <p:cNvPr id="3344" name="Line 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345" name="Line 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346" name="Line 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347" name="Line 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348" name="Line 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349" name="Line 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350" name="Line 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351" name="Line 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352" name="Line 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353" name="Line 1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354" name="Line 1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355" name="Line 1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356" name="Line 1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357" name="Line 1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358" name="Line 1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359" name="Line 1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360" name="Line 1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361" name="Line 1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362" name="Line 1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363" name="Line 2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364" name="Line 2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365" name="Line 2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366" name="Line 2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367" name="Line 2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368" name="Line 2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369" name="Line 2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370" name="Line 2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371" name="Line 2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372" name="Line 2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373" name="Line 3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374" name="Line 3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375" name="Line 3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376" name="Line 3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377" name="Line 3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378" name="Line 3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379" name="Line 3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380" name="Line 3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381" name="Line 3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382" name="Line 3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383" name="Line 4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384" name="Line 4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385" name="Line 4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386" name="Line 4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387" name="Line 4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388" name="Line 4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389" name="Line 4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390" name="Line 4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391" name="Line 4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392" name="Line 4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393" name="Line 5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394" name="Line 5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395" name="Line 5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396" name="Line 5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397" name="Line 5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398" name="Line 5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399" name="Line 5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400" name="Line 5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401" name="Line 5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402" name="Line 5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403" name="Line 6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404" name="Line 6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405" name="Line 6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406" name="Line 6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407" name="Line 6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408" name="Line 6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409" name="Line 6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410" name="Line 6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411" name="Line 6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412" name="Line 6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413" name="Line 7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414" name="Line 7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415" name="Line 7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416" name="Line 7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417" name="Line 7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418" name="Line 7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419" name="Line 7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420" name="Line 7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421" name="Line 7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422" name="Line 7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423" name="Line 8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424" name="Line 8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425" name="Line 8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426" name="Line 8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427" name="Line 8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428" name="Line 8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429" name="Line 8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430" name="Line 8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431" name="Line 8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432" name="Line 8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433" name="Line 9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434" name="Line 9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435" name="Line 9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436" name="Line 9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437" name="Line 9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438" name="Line 9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439" name="Line 9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440" name="Line 9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441" name="Line 9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442" name="Line 9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443" name="Line 10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444" name="Line 10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445" name="Line 10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446" name="Line 10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447" name="Line 10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448" name="Line 10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449" name="Line 10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450" name="Line 10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451" name="Line 10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452" name="Line 10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453" name="Line 11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454" name="Line 11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455" name="Line 11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456" name="Line 11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457" name="Line 11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458" name="Line 11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459" name="Line 11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460" name="Line 11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461" name="Line 11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462" name="Line 11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463" name="Line 12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464" name="Line 12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465" name="Line 12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466" name="Line 12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467" name="Line 12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468" name="Line 12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469" name="Line 12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470" name="Line 12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471" name="Line 12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472" name="Line 12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473" name="Line 13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474" name="Line 13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475" name="Line 13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476" name="Line 13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477" name="Line 13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478" name="Line 13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479" name="Line 13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480" name="Line 13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481" name="Line 13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482" name="Line 13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483" name="Line 14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484" name="Line 14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485" name="Line 14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486" name="Line 14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487" name="Line 14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488" name="Line 14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489" name="Line 14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490" name="Line 14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491" name="Line 14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492" name="Line 14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493" name="Line 15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494" name="Line 15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495" name="Line 15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496" name="Line 15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497" name="Line 15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498" name="Line 15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499" name="Line 15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500" name="Line 15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501" name="Line 15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502" name="Line 15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503" name="Line 16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504" name="Line 16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505" name="Line 16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506" name="Line 16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507" name="Line 16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508" name="Line 16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509" name="Line 16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510" name="Line 16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511" name="Line 16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512" name="Line 16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513" name="Line 17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514" name="Line 17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515" name="Line 17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516" name="Line 17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517" name="Line 17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518" name="Line 17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519" name="Line 17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520" name="Line 17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521" name="Line 17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522" name="Line 17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523" name="Line 18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524" name="Line 18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525" name="Line 18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526" name="Line 18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527" name="Line 18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528" name="Line 18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529" name="Line 18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530" name="Line 18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531" name="Line 18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532" name="Line 18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533" name="Line 19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534" name="Line 19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535" name="Line 19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536" name="Line 19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537" name="Line 19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538" name="Line 19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539" name="Line 19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540" name="Line 19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541" name="Line 19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542" name="Line 19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543" name="Line 20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544" name="Line 20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545" name="Line 20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546" name="Line 20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547" name="Line 20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548" name="Line 20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549" name="Line 20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550" name="Line 20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551" name="Line 20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552" name="Line 20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553" name="Line 21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554" name="Line 21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555" name="Line 21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556" name="Line 21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557" name="Line 21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558" name="Line 21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559" name="Line 21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560" name="Line 21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561" name="Line 21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562" name="Line 21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563" name="Line 22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564" name="Line 22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565" name="Line 22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566" name="Line 22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567" name="Line 22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568" name="Line 22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569" name="Line 22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570" name="Line 22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571" name="Line 22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572" name="Line 22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573" name="Line 23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574" name="Line 23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575" name="Line 23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576" name="Line 23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577" name="Line 23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578" name="Line 23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579" name="Line 23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580" name="Line 23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581" name="Line 23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582" name="Line 23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583" name="Line 24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584" name="Line 24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585" name="Line 24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586" name="Line 24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587" name="Line 24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588" name="Line 24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589" name="Line 24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590" name="Line 24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591" name="Line 24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592" name="Line 24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593" name="Line 25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594" name="Line 25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595" name="Line 25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596" name="Line 25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597" name="Line 25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598" name="Line 25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599" name="Line 25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600" name="Line 25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601" name="Line 25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602" name="Line 25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603" name="Line 26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604" name="Line 26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605" name="Line 26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606" name="Line 26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607" name="Line 26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608" name="Line 26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609" name="Line 26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610" name="Line 26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611" name="Line 26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612" name="Line 26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613" name="Line 27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614" name="Line 27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615" name="Line 27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616" name="Line 27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617" name="Line 27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618" name="Line 27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619" name="Line 27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620" name="Line 27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621" name="Line 27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622" name="Line 27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623" name="Line 28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624" name="Line 28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625" name="Line 28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626" name="Line 28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627" name="Line 28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628" name="Line 28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629" name="Line 28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630" name="Line 28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631" name="Line 28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632" name="Line 28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633" name="Line 29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634" name="Line 29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635" name="Line 29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636" name="Line 29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637" name="Line 29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638" name="Line 29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639" name="Line 29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640" name="Line 29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641" name="Line 29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642" name="Line 29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643" name="Line 30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644" name="Line 30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645" name="Line 30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646" name="Line 30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647" name="Line 30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648" name="Line 30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649" name="Line 30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650" name="Line 30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651" name="Line 30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652" name="Line 30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653" name="Line 31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654" name="Line 31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655" name="Line 31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656" name="Line 31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657" name="Line 31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658" name="Line 31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659" name="Line 31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660" name="Line 31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661" name="Line 31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662" name="Line 31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663" name="Line 32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664" name="Line 32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665" name="Line 32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666" name="Line 32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667" name="Line 32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668" name="Line 32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669" name="Line 32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670" name="Line 32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671" name="Line 32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672" name="Line 32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673" name="Line 33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674" name="Line 33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675" name="Line 33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676" name="Line 33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677" name="Line 33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678" name="Line 33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679" name="Line 33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680" name="Line 33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681" name="Line 33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682" name="Line 33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683" name="Line 34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684" name="Line 34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685" name="Line 34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686" name="Line 34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687" name="Line 34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688" name="Line 34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689" name="Line 34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690" name="Line 34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691" name="Line 34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692" name="Line 34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693" name="Line 35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694" name="Line 35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695" name="Line 35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696" name="Line 35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697" name="Line 35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698" name="Line 35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699" name="Line 35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700" name="Line 35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701" name="Line 35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702" name="Line 35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703" name="Line 36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704" name="Line 36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705" name="Line 36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706" name="Line 36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707" name="Line 36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708" name="Line 36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709" name="Line 36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710" name="Line 36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711" name="Line 36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712" name="Line 36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713" name="Line 37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714" name="Line 37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715" name="Line 37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716" name="Line 37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717" name="Line 37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718" name="Line 37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719" name="Line 37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720" name="Line 37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721" name="Line 37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722" name="Line 37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723" name="Line 38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724" name="Line 38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725" name="Line 38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726" name="Line 38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727" name="Line 38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728" name="Line 38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729" name="Line 38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730" name="Line 38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731" name="Line 38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732" name="Line 38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733" name="Line 39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734" name="Line 39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735" name="Line 39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736" name="Line 39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737" name="Line 39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738" name="Line 39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739" name="Line 39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740" name="Line 39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741" name="Line 39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742" name="Line 39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743" name="Line 40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744" name="Line 40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745" name="Line 40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746" name="Line 40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747" name="Line 40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748" name="Line 40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749" name="Line 40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750" name="Line 40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751" name="Line 40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752" name="Line 40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753" name="Line 41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754" name="Line 41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755" name="Line 41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756" name="Line 41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757" name="Line 41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758" name="Line 41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759" name="Line 41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760" name="Line 41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761" name="Line 41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762" name="Line 41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763" name="Line 42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764" name="Line 42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765" name="Line 42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766" name="Line 42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767" name="Line 42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768" name="Line 42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769" name="Line 42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770" name="Line 42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771" name="Line 42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772" name="Line 42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773" name="Line 43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774" name="Line 43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775" name="Line 43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776" name="Line 43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777" name="Line 43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778" name="Line 43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779" name="Line 43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780" name="Line 43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781" name="Line 43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782" name="Line 43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783" name="Line 44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784" name="Line 44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785" name="Line 44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786" name="Line 44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787" name="Line 44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788" name="Line 44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789" name="Line 44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790" name="Line 44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791" name="Line 44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792" name="Line 44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793" name="Line 45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794" name="Line 45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795" name="Line 45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796" name="Line 45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797" name="Line 45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798" name="Line 45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799" name="Line 45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800" name="Line 45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801" name="Line 45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802" name="Line 45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803" name="Line 46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804" name="Line 46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805" name="Line 46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806" name="Line 46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807" name="Line 46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808" name="Line 46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809" name="Line 46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810" name="Line 46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811" name="Line 46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812" name="Line 46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813" name="Line 47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814" name="Line 47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815" name="Line 47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816" name="Line 47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817" name="Line 47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818" name="Line 47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819" name="Line 47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820" name="Line 47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821" name="Line 47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822" name="Line 47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823" name="Line 48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824" name="Line 48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825" name="Line 48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826" name="Line 48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827" name="Line 48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828" name="Line 48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829" name="Line 48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830" name="Line 48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831" name="Line 48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832" name="Line 48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833" name="Line 49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834" name="Line 49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835" name="Line 49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836" name="Line 49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837" name="Line 49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838" name="Line 49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839" name="Line 49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840" name="Line 49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841" name="Line 49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842" name="Line 49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843" name="Line 50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844" name="Line 50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845" name="Line 50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846" name="Line 50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847" name="Line 50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848" name="Line 50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849" name="Line 50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850" name="Line 50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851" name="Line 50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852" name="Line 50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853" name="Line 51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854" name="Line 51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855" name="Line 51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856" name="Line 51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857" name="Line 51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858" name="Line 51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859" name="Line 51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860" name="Line 51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861" name="Line 51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862" name="Line 51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863" name="Line 52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864" name="Line 52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865" name="Line 52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866" name="Line 52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867" name="Line 52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868" name="Line 52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869" name="Line 52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870" name="Line 52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871" name="Line 52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872" name="Line 52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873" name="Line 53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874" name="Line 53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875" name="Line 53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876" name="Line 53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877" name="Line 53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878" name="Line 53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879" name="Line 53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880" name="Line 53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881" name="Line 53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882" name="Line 53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883" name="Line 54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884" name="Line 54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885" name="Line 54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886" name="Line 54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887" name="Line 54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888" name="Line 54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889" name="Line 54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890" name="Line 54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891" name="Line 54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892" name="Line 54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893" name="Line 55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894" name="Line 55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895" name="Line 55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896" name="Line 55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897" name="Line 55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898" name="Line 55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899" name="Line 55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900" name="Line 55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901" name="Line 55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902" name="Line 55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903" name="Line 56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904" name="Line 56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905" name="Line 56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906" name="Line 56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907" name="Line 56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908" name="Line 56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909" name="Line 56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910" name="Line 56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911" name="Line 56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912" name="Line 56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913" name="Line 57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914" name="Line 57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915" name="Line 57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916" name="Line 57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917" name="Line 57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918" name="Line 57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919" name="Line 57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920" name="Line 57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921" name="Line 57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922" name="Line 57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923" name="Line 58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924" name="Line 58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925" name="Line 58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926" name="Line 58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927" name="Line 58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928" name="Line 58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929" name="Line 58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930" name="Line 58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931" name="Line 58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932" name="Line 58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933" name="Line 59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934" name="Line 59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935" name="Line 59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936" name="Line 59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937" name="Line 59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938" name="Line 59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939" name="Line 59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3940" name="Line 59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3941" name="Line 59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3942" name="Line 59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3943" name="Line 60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3944" name="Line 60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3945" name="Line 60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3946" name="Line 60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3947" name="Line 60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3948" name="Line 60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3949" name="Line 60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3950" name="Line 60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3951" name="Line 60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3952" name="Line 60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3953" name="Line 61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3954" name="Line 61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3955" name="Line 61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3956" name="Line 61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3957" name="Line 61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3958" name="Line 61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3959" name="Line 61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3960" name="Line 61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3961" name="Line 61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3962" name="Line 61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3963" name="Line 62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3964" name="Line 62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3965" name="Line 62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3966" name="Line 62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3967" name="Line 62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3968" name="Line 62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3969" name="Line 62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3970" name="Line 62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3971" name="Line 62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3972" name="Line 62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3973" name="Line 63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3974" name="Line 63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3975" name="Line 63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3976" name="Line 63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3977" name="Line 63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3978" name="Line 63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3979" name="Line 63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3980" name="Line 63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3981" name="Line 63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3982" name="Line 63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3983" name="Line 64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3984" name="Line 64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3985" name="Line 64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3986" name="Line 64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3987" name="Line 64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3988" name="Line 64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3989" name="Line 64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3990" name="Line 64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3991" name="Line 64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3992" name="Line 64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3993" name="Line 65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3994" name="Line 65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3995" name="Line 65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3996" name="Line 65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3997" name="Line 65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3998" name="Line 65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3999" name="Line 65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000" name="Line 65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001" name="Line 65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002" name="Line 65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003" name="Line 66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004" name="Line 66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005" name="Line 66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006" name="Line 66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007" name="Line 66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008" name="Line 66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009" name="Line 66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010" name="Line 66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011" name="Line 66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012" name="Line 66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013" name="Line 67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014" name="Line 67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015" name="Line 67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016" name="Line 67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017" name="Line 67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018" name="Line 67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019" name="Line 67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020" name="Line 67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021" name="Line 67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022" name="Line 67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023" name="Line 68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024" name="Line 68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025" name="Line 68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026" name="Line 68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027" name="Line 68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028" name="Line 68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029" name="Line 68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030" name="Line 68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031" name="Line 68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032" name="Line 68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033" name="Line 69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034" name="Line 69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035" name="Line 69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036" name="Line 69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037" name="Line 69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038" name="Line 69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039" name="Line 69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040" name="Line 69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041" name="Line 69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042" name="Line 69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043" name="Line 70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044" name="Line 70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045" name="Line 70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046" name="Line 70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047" name="Line 70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048" name="Line 70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049" name="Line 70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050" name="Line 70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051" name="Line 70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052" name="Line 70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053" name="Line 71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054" name="Line 71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055" name="Line 71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056" name="Line 71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057" name="Line 71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058" name="Line 71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059" name="Line 71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060" name="Line 71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061" name="Line 71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062" name="Line 71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063" name="Line 72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064" name="Line 72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065" name="Line 72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066" name="Line 72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067" name="Line 72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068" name="Line 72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069" name="Line 72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070" name="Line 72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071" name="Line 72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072" name="Line 72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073" name="Line 73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074" name="Line 73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075" name="Line 73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076" name="Line 73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077" name="Line 73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078" name="Line 73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079" name="Line 73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080" name="Line 73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081" name="Line 73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082" name="Line 73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083" name="Line 74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084" name="Line 74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085" name="Line 74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086" name="Line 74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087" name="Line 74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088" name="Line 74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089" name="Line 74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090" name="Line 74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091" name="Line 74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092" name="Line 74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093" name="Line 75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094" name="Line 75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095" name="Line 75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096" name="Line 75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097" name="Line 75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098" name="Line 75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099" name="Line 75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100" name="Line 75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101" name="Line 75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102" name="Line 75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103" name="Line 76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104" name="Line 76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105" name="Line 76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106" name="Line 76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107" name="Line 76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108" name="Line 76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109" name="Line 76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110" name="Line 76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111" name="Line 76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112" name="Line 76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113" name="Line 77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114" name="Line 77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115" name="Line 77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116" name="Line 77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117" name="Line 77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118" name="Line 77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119" name="Line 77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120" name="Line 77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121" name="Line 77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122" name="Line 77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123" name="Line 78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124" name="Line 78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125" name="Line 78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126" name="Line 78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127" name="Line 78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128" name="Line 78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129" name="Line 78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130" name="Line 78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131" name="Line 78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132" name="Line 78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133" name="Line 79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134" name="Line 79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135" name="Line 79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136" name="Line 79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137" name="Line 79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138" name="Line 79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139" name="Line 79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140" name="Line 79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141" name="Line 79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142" name="Line 79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143" name="Line 80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144" name="Line 80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145" name="Line 80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146" name="Line 80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147" name="Line 80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148" name="Line 80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149" name="Line 80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150" name="Line 80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151" name="Line 80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152" name="Line 80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153" name="Line 81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154" name="Line 81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155" name="Line 81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156" name="Line 81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157" name="Line 81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158" name="Line 81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159" name="Line 81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160" name="Line 81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161" name="Line 81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162" name="Line 81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163" name="Line 82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164" name="Line 82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165" name="Line 82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166" name="Line 82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167" name="Line 82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168" name="Line 82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169" name="Line 82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170" name="Line 82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171" name="Line 82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172" name="Line 82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173" name="Line 83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174" name="Line 83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175" name="Line 83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176" name="Line 83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177" name="Line 83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178" name="Line 83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179" name="Line 83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180" name="Line 83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181" name="Line 83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182" name="Line 83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183" name="Line 84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184" name="Line 84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185" name="Line 84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186" name="Line 84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187" name="Line 84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188" name="Line 84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189" name="Line 84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190" name="Line 84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191" name="Line 84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192" name="Line 84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193" name="Line 85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194" name="Line 85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195" name="Line 85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196" name="Line 85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197" name="Line 85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198" name="Line 85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199" name="Line 85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200" name="Line 85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201" name="Line 85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202" name="Line 85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203" name="Line 86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204" name="Line 86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205" name="Line 86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206" name="Line 86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207" name="Line 86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208" name="Line 86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209" name="Line 86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210" name="Line 86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211" name="Line 86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212" name="Line 86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213" name="Line 87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214" name="Line 87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215" name="Line 87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216" name="Line 87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217" name="Line 87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218" name="Line 87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219" name="Line 87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220" name="Line 87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221" name="Line 87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222" name="Line 87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223" name="Line 88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224" name="Line 88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225" name="Line 88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226" name="Line 88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227" name="Line 88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228" name="Line 88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229" name="Line 88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230" name="Line 88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231" name="Line 88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232" name="Line 88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233" name="Line 89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234" name="Line 89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235" name="Line 89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236" name="Line 89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237" name="Line 89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238" name="Line 89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239" name="Line 89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240" name="Line 89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241" name="Line 89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242" name="Line 89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243" name="Line 90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244" name="Line 90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245" name="Line 90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246" name="Line 90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247" name="Line 90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248" name="Line 90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249" name="Line 90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250" name="Line 90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251" name="Line 90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252" name="Line 90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253" name="Line 91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254" name="Line 91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255" name="Line 91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256" name="Line 91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257" name="Line 91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258" name="Line 91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259" name="Line 91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260" name="Line 91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261" name="Line 91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262" name="Line 91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263" name="Line 92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264" name="Line 92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265" name="Line 92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266" name="Line 92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267" name="Line 92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268" name="Line 92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269" name="Line 92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270" name="Line 92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271" name="Line 92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272" name="Line 92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273" name="Line 93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274" name="Line 93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275" name="Line 93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276" name="Line 93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277" name="Line 93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278" name="Line 93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279" name="Line 93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280" name="Line 93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281" name="Line 93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282" name="Line 93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283" name="Line 94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284" name="Line 94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285" name="Line 94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286" name="Line 94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287" name="Line 94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288" name="Line 94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289" name="Line 94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290" name="Line 94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291" name="Line 94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292" name="Line 94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293" name="Line 95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294" name="Line 95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295" name="Line 95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296" name="Line 95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297" name="Line 95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298" name="Line 95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299" name="Line 95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300" name="Line 95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301" name="Line 95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302" name="Line 95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303" name="Line 96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304" name="Line 96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305" name="Line 96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306" name="Line 96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307" name="Line 96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308" name="Line 96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309" name="Line 96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310" name="Line 96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311" name="Line 96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312" name="Line 96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313" name="Line 97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314" name="Line 97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315" name="Line 97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316" name="Line 97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317" name="Line 97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318" name="Line 97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319" name="Line 97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320" name="Line 97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321" name="Line 97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322" name="Line 97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323" name="Line 98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324" name="Line 98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325" name="Line 98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326" name="Line 98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327" name="Line 98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328" name="Line 98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329" name="Line 98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330" name="Line 98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331" name="Line 98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332" name="Line 98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333" name="Line 99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334" name="Line 99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335" name="Line 99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336" name="Line 99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337" name="Line 99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338" name="Line 99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339" name="Line 99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340" name="Line 99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341" name="Line 99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342" name="Line 99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343" name="Line 100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344" name="Line 100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345" name="Line 100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346" name="Line 100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347" name="Line 100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348" name="Line 100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349" name="Line 100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350" name="Line 100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351" name="Line 100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352" name="Line 100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353" name="Line 101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354" name="Line 101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355" name="Line 101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356" name="Line 101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357" name="Line 101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358" name="Line 101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359" name="Line 101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360" name="Line 101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361" name="Line 101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362" name="Line 101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363" name="Line 102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364" name="Line 102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365" name="Line 102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366" name="Line 102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367" name="Line 102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368" name="Line 102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369" name="Line 102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370" name="Line 102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371" name="Line 102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372" name="Line 102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373" name="Line 103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374" name="Line 103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375" name="Line 103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376" name="Line 103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377" name="Line 103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378" name="Line 103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379" name="Line 103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380" name="Line 103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381" name="Line 103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382" name="Line 103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383" name="Line 104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384" name="Line 104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385" name="Line 104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386" name="Line 104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387" name="Line 104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388" name="Line 104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389" name="Line 104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390" name="Line 104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391" name="Line 104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392" name="Line 104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393" name="Line 105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394" name="Line 105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395" name="Line 105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396" name="Line 105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397" name="Line 105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398" name="Line 105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399" name="Line 105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400" name="Line 105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401" name="Line 105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402" name="Line 105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403" name="Line 106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404" name="Line 106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405" name="Line 106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406" name="Line 106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407" name="Line 106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408" name="Line 106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409" name="Line 106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410" name="Line 106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411" name="Line 106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412" name="Line 106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413" name="Line 107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414" name="Line 107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415" name="Line 107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416" name="Line 107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417" name="Line 107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418" name="Line 107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419" name="Line 107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420" name="Line 107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421" name="Line 107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422" name="Line 107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423" name="Line 108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424" name="Line 108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425" name="Line 108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426" name="Line 108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427" name="Line 108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428" name="Line 108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429" name="Line 108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430" name="Line 108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431" name="Line 108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432" name="Line 108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433" name="Line 109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434" name="Line 109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435" name="Line 109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436" name="Line 109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437" name="Line 109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438" name="Line 109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439" name="Line 109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440" name="Line 109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441" name="Line 109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442" name="Line 109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443" name="Line 110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444" name="Line 110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445" name="Line 110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446" name="Line 110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447" name="Line 110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448" name="Line 110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449" name="Line 110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450" name="Line 110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451" name="Line 110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452" name="Line 110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453" name="Line 111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454" name="Line 111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455" name="Line 111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456" name="Line 111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457" name="Line 111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458" name="Line 111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459" name="Line 111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460" name="Line 111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461" name="Line 111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462" name="Line 111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463" name="Line 112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464" name="Line 112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465" name="Line 112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466" name="Line 112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467" name="Line 112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468" name="Line 112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469" name="Line 112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470" name="Line 112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471" name="Line 112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472" name="Line 112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473" name="Line 113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474" name="Line 113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475" name="Line 113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476" name="Line 113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477" name="Line 113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478" name="Line 113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479" name="Line 113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480" name="Line 113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481" name="Line 113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482" name="Line 113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483" name="Line 114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484" name="Line 114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485" name="Line 114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486" name="Line 114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487" name="Line 114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488" name="Line 114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489" name="Line 114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490" name="Line 114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491" name="Line 114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492" name="Line 114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493" name="Line 115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494" name="Line 115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495" name="Line 115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496" name="Line 115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497" name="Line 115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498" name="Line 115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499" name="Line 115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500" name="Line 115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501" name="Line 115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502" name="Line 115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503" name="Line 116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504" name="Line 116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505" name="Line 116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506" name="Line 116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507" name="Line 116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508" name="Line 116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509" name="Line 116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510" name="Line 116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511" name="Line 116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512" name="Line 116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513" name="Line 117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514" name="Line 117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515" name="Line 117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516" name="Line 117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517" name="Line 117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518" name="Line 117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519" name="Line 117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520" name="Line 117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521" name="Line 117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522" name="Line 117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523" name="Line 118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524" name="Line 118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525" name="Line 118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526" name="Line 118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527" name="Line 118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528" name="Line 118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529" name="Line 118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530" name="Line 118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531" name="Line 118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532" name="Line 118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533" name="Line 119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534" name="Line 119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535" name="Line 119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536" name="Line 119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537" name="Line 119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538" name="Line 119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539" name="Line 119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540" name="Line 119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541" name="Line 119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542" name="Line 119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543" name="Line 120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544" name="Line 120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545" name="Line 120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546" name="Line 120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547" name="Line 120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548" name="Line 120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549" name="Line 120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550" name="Line 120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551" name="Line 120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552" name="Line 120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553" name="Line 121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554" name="Line 121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555" name="Line 121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556" name="Line 121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557" name="Line 121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558" name="Line 121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559" name="Line 121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560" name="Line 121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561" name="Line 121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562" name="Line 121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563" name="Line 122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564" name="Line 122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565" name="Line 122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566" name="Line 122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567" name="Line 122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568" name="Line 122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569" name="Line 122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570" name="Line 122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571" name="Line 122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572" name="Line 122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573" name="Line 123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574" name="Line 123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575" name="Line 123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576" name="Line 123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577" name="Line 123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578" name="Line 123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579" name="Line 123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580" name="Line 123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581" name="Line 123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582" name="Line 123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583" name="Line 124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584" name="Line 124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585" name="Line 124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586" name="Line 124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587" name="Line 124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588" name="Line 124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589" name="Line 124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590" name="Line 124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591" name="Line 124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592" name="Line 124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593" name="Line 125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594" name="Line 125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595" name="Line 125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596" name="Line 125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597" name="Line 125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598" name="Line 125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599" name="Line 125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600" name="Line 125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601" name="Line 125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602" name="Line 125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603" name="Line 126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604" name="Line 126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605" name="Line 126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606" name="Line 126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607" name="Line 126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608" name="Line 126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609" name="Line 126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610" name="Line 126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611" name="Line 126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612" name="Line 126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613" name="Line 127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614" name="Line 127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615" name="Line 127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616" name="Line 127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617" name="Line 127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618" name="Line 127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619" name="Line 127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620" name="Line 127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621" name="Line 127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622" name="Line 127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623" name="Line 128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624" name="Line 128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625" name="Line 128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626" name="Line 128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627" name="Line 128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628" name="Line 128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629" name="Line 128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630" name="Line 128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631" name="Line 128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632" name="Line 128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633" name="Line 129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634" name="Line 129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635" name="Line 129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636" name="Line 129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637" name="Line 129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638" name="Line 129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639" name="Line 129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640" name="Line 129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641" name="Line 129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642" name="Line 129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643" name="Line 130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644" name="Line 130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645" name="Line 130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646" name="Line 130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647" name="Line 130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648" name="Line 130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649" name="Line 130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650" name="Line 130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651" name="Line 130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652" name="Line 130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653" name="Line 131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654" name="Line 131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655" name="Line 131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656" name="Line 131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657" name="Line 131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658" name="Line 131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659" name="Line 131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660" name="Line 131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661" name="Line 131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662" name="Line 131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663" name="Line 132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664" name="Line 132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665" name="Line 132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666" name="Line 132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667" name="Line 132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668" name="Line 132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669" name="Line 132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670" name="Line 132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671" name="Line 132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672" name="Line 132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673" name="Line 133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674" name="Line 133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675" name="Line 133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676" name="Line 133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677" name="Line 133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678" name="Line 133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679" name="Line 133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680" name="Line 133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681" name="Line 133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682" name="Line 133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683" name="Line 134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684" name="Line 134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685" name="Line 134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686" name="Line 134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687" name="Line 134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688" name="Line 134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689" name="Line 134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690" name="Line 134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691" name="Line 134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692" name="Line 134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693" name="Line 135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694" name="Line 135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695" name="Line 135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696" name="Line 135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697" name="Line 135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698" name="Line 135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699" name="Line 135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700" name="Line 135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701" name="Line 135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702" name="Line 135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703" name="Line 136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704" name="Line 136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705" name="Line 136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706" name="Line 136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707" name="Line 136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708" name="Line 136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709" name="Line 136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710" name="Line 136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711" name="Line 136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712" name="Line 136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713" name="Line 137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714" name="Line 137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715" name="Line 137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716" name="Line 137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717" name="Line 137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718" name="Line 137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719" name="Line 137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720" name="Line 137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721" name="Line 137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722" name="Line 137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723" name="Line 138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724" name="Line 138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725" name="Line 138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726" name="Line 138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727" name="Line 138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728" name="Line 138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729" name="Line 138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730" name="Line 138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731" name="Line 138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732" name="Line 138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733" name="Line 139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734" name="Line 139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735" name="Line 139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736" name="Line 139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737" name="Line 139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738" name="Line 139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739" name="Line 139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740" name="Line 139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741" name="Line 139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742" name="Line 139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743" name="Line 140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744" name="Line 140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745" name="Line 140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746" name="Line 140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747" name="Line 140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748" name="Line 140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749" name="Line 140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750" name="Line 140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751" name="Line 140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752" name="Line 140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753" name="Line 141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754" name="Line 141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755" name="Line 141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756" name="Line 141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757" name="Line 141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758" name="Line 141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759" name="Line 141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760" name="Line 141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761" name="Line 141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762" name="Line 141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763" name="Line 142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764" name="Line 142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765" name="Line 142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766" name="Line 142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767" name="Line 142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768" name="Line 142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769" name="Line 142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770" name="Line 142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771" name="Line 142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772" name="Line 142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773" name="Line 143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774" name="Line 143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775" name="Line 143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776" name="Line 143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777" name="Line 143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778" name="Line 143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779" name="Line 143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780" name="Line 143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781" name="Line 143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782" name="Line 143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783" name="Line 144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784" name="Line 144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785" name="Line 144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786" name="Line 144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787" name="Line 144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788" name="Line 144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789" name="Line 144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790" name="Line 144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791" name="Line 144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792" name="Line 144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793" name="Line 145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794" name="Line 145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795" name="Line 145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796" name="Line 145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797" name="Line 145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798" name="Line 145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799" name="Line 145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800" name="Line 145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801" name="Line 145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802" name="Line 145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803" name="Line 146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804" name="Line 146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805" name="Line 146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806" name="Line 146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807" name="Line 146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808" name="Line 146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809" name="Line 146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810" name="Line 146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811" name="Line 146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812" name="Line 146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813" name="Line 147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814" name="Line 147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815" name="Line 147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816" name="Line 147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817" name="Line 147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818" name="Line 147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819" name="Line 147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820" name="Line 147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821" name="Line 147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822" name="Line 147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823" name="Line 148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824" name="Line 148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825" name="Line 148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826" name="Line 148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827" name="Line 148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828" name="Line 148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829" name="Line 148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830" name="Line 148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831" name="Line 148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832" name="Line 148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833" name="Line 149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834" name="Line 149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835" name="Line 149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836" name="Line 149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837" name="Line 149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838" name="Line 149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839" name="Line 149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840" name="Line 149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841" name="Line 149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842" name="Line 149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843" name="Line 150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844" name="Line 150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845" name="Line 150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846" name="Line 150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847" name="Line 150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848" name="Line 150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849" name="Line 150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850" name="Line 150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851" name="Line 150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852" name="Line 150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853" name="Line 151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854" name="Line 151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855" name="Line 151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856" name="Line 151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857" name="Line 151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858" name="Line 151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859" name="Line 151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860" name="Line 151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861" name="Line 151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862" name="Line 151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863" name="Line 152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864" name="Line 152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865" name="Line 152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866" name="Line 152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867" name="Line 152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868" name="Line 152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869" name="Line 152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870" name="Line 152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871" name="Line 152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872" name="Line 152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873" name="Line 153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874" name="Line 153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875" name="Line 153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876" name="Line 153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877" name="Line 153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878" name="Line 153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879" name="Line 153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880" name="Line 153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881" name="Line 153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882" name="Line 153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883" name="Line 154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884" name="Line 154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885" name="Line 154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886" name="Line 154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887" name="Line 154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888" name="Line 154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889" name="Line 154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890" name="Line 154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891" name="Line 154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892" name="Line 154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893" name="Line 155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894" name="Line 155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895" name="Line 155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896" name="Line 155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897" name="Line 155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898" name="Line 155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899" name="Line 155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900" name="Line 155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901" name="Line 155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902" name="Line 155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903" name="Line 156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904" name="Line 156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905" name="Line 156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906" name="Line 156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907" name="Line 156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908" name="Line 156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909" name="Line 156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910" name="Line 156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911" name="Line 156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912" name="Line 156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913" name="Line 157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914" name="Line 157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915" name="Line 157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916" name="Line 157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917" name="Line 157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918" name="Line 157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919" name="Line 157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920" name="Line 157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921" name="Line 157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922" name="Line 157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923" name="Line 158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924" name="Line 158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925" name="Line 158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926" name="Line 158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927" name="Line 158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928" name="Line 158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929" name="Line 158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930" name="Line 158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931" name="Line 158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932" name="Line 158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933" name="Line 159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934" name="Line 159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935" name="Line 159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936" name="Line 159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937" name="Line 159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938" name="Line 159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939" name="Line 159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4940" name="Line 159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4941" name="Line 159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4942" name="Line 159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4943" name="Line 160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4944" name="Line 160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4945" name="Line 160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4946" name="Line 160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4947" name="Line 160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4948" name="Line 160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4949" name="Line 160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4950" name="Line 160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4951" name="Line 160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4952" name="Line 160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4953" name="Line 161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4954" name="Line 161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4955" name="Line 161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4956" name="Line 161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4957" name="Line 161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4958" name="Line 161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4959" name="Line 161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4960" name="Line 161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4961" name="Line 161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4962" name="Line 161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4963" name="Line 1620"/>
          <p:cNvSpPr/>
          <p:nvPr/>
        </p:nvSpPr>
        <p:spPr>
          <a:xfrm>
            <a:off x="1674000" y="5516640"/>
            <a:ext cx="9000" cy="0"/>
          </a:xfrm>
          <a:prstGeom prst="line">
            <a:avLst/>
          </a:prstGeom>
          <a:ln w="54000">
            <a:solidFill>
              <a:srgbClr val="ff0000"/>
            </a:solidFill>
            <a:round/>
          </a:ln>
        </p:spPr>
        <p:style>
          <a:lnRef idx="0"/>
          <a:fillRef idx="0"/>
          <a:effectRef idx="0"/>
          <a:fontRef idx="minor"/>
        </p:style>
      </p:sp>
      <p:sp>
        <p:nvSpPr>
          <p:cNvPr id="4964" name="Line 1621"/>
          <p:cNvSpPr/>
          <p:nvPr/>
        </p:nvSpPr>
        <p:spPr>
          <a:xfrm flipV="1">
            <a:off x="3157560" y="3483720"/>
            <a:ext cx="0" cy="8640"/>
          </a:xfrm>
          <a:prstGeom prst="line">
            <a:avLst/>
          </a:prstGeom>
          <a:ln w="54000">
            <a:solidFill>
              <a:srgbClr val="ff0000"/>
            </a:solidFill>
            <a:round/>
          </a:ln>
        </p:spPr>
        <p:style>
          <a:lnRef idx="0"/>
          <a:fillRef idx="0"/>
          <a:effectRef idx="0"/>
          <a:fontRef idx="minor"/>
        </p:style>
      </p:sp>
      <p:sp>
        <p:nvSpPr>
          <p:cNvPr id="4965" name="Line 1622"/>
          <p:cNvSpPr/>
          <p:nvPr/>
        </p:nvSpPr>
        <p:spPr>
          <a:xfrm flipV="1">
            <a:off x="3157560" y="3457440"/>
            <a:ext cx="51840" cy="26280"/>
          </a:xfrm>
          <a:prstGeom prst="line">
            <a:avLst/>
          </a:prstGeom>
          <a:ln w="54000">
            <a:solidFill>
              <a:srgbClr val="ff0000"/>
            </a:solidFill>
            <a:round/>
          </a:ln>
        </p:spPr>
        <p:style>
          <a:lnRef idx="0"/>
          <a:fillRef idx="0"/>
          <a:effectRef idx="0"/>
          <a:fontRef idx="minor"/>
        </p:style>
      </p:sp>
      <p:sp>
        <p:nvSpPr>
          <p:cNvPr id="4966" name="Line 1623"/>
          <p:cNvSpPr/>
          <p:nvPr/>
        </p:nvSpPr>
        <p:spPr>
          <a:xfrm flipV="1">
            <a:off x="3209400" y="3440160"/>
            <a:ext cx="60840" cy="17280"/>
          </a:xfrm>
          <a:prstGeom prst="line">
            <a:avLst/>
          </a:prstGeom>
          <a:ln w="54000">
            <a:solidFill>
              <a:srgbClr val="ff0000"/>
            </a:solidFill>
            <a:round/>
          </a:ln>
        </p:spPr>
        <p:style>
          <a:lnRef idx="0"/>
          <a:fillRef idx="0"/>
          <a:effectRef idx="0"/>
          <a:fontRef idx="minor"/>
        </p:style>
      </p:sp>
      <p:sp>
        <p:nvSpPr>
          <p:cNvPr id="4967" name="Line 1624"/>
          <p:cNvSpPr/>
          <p:nvPr/>
        </p:nvSpPr>
        <p:spPr>
          <a:xfrm flipV="1">
            <a:off x="3270240" y="3431520"/>
            <a:ext cx="25920" cy="8640"/>
          </a:xfrm>
          <a:prstGeom prst="line">
            <a:avLst/>
          </a:prstGeom>
          <a:ln w="54000">
            <a:solidFill>
              <a:srgbClr val="ff0000"/>
            </a:solidFill>
            <a:round/>
          </a:ln>
        </p:spPr>
        <p:style>
          <a:lnRef idx="0"/>
          <a:fillRef idx="0"/>
          <a:effectRef idx="0"/>
          <a:fontRef idx="minor"/>
        </p:style>
      </p:sp>
      <p:sp>
        <p:nvSpPr>
          <p:cNvPr id="4968" name="Line 1625"/>
          <p:cNvSpPr/>
          <p:nvPr/>
        </p:nvSpPr>
        <p:spPr>
          <a:xfrm>
            <a:off x="3296160" y="3431520"/>
            <a:ext cx="17640" cy="0"/>
          </a:xfrm>
          <a:prstGeom prst="line">
            <a:avLst/>
          </a:prstGeom>
          <a:ln w="54000">
            <a:solidFill>
              <a:srgbClr val="ff0000"/>
            </a:solidFill>
            <a:round/>
          </a:ln>
        </p:spPr>
        <p:style>
          <a:lnRef idx="0"/>
          <a:fillRef idx="0"/>
          <a:effectRef idx="0"/>
          <a:fontRef idx="minor"/>
        </p:style>
      </p:sp>
      <p:sp>
        <p:nvSpPr>
          <p:cNvPr id="4969" name="Line 1626"/>
          <p:cNvSpPr/>
          <p:nvPr/>
        </p:nvSpPr>
        <p:spPr>
          <a:xfrm flipV="1">
            <a:off x="3313800" y="3414240"/>
            <a:ext cx="69120" cy="17280"/>
          </a:xfrm>
          <a:prstGeom prst="line">
            <a:avLst/>
          </a:prstGeom>
          <a:ln w="54000">
            <a:solidFill>
              <a:srgbClr val="ff0000"/>
            </a:solidFill>
            <a:round/>
          </a:ln>
        </p:spPr>
        <p:style>
          <a:lnRef idx="0"/>
          <a:fillRef idx="0"/>
          <a:effectRef idx="0"/>
          <a:fontRef idx="minor"/>
        </p:style>
      </p:sp>
      <p:sp>
        <p:nvSpPr>
          <p:cNvPr id="4970" name="Line 1627"/>
          <p:cNvSpPr/>
          <p:nvPr/>
        </p:nvSpPr>
        <p:spPr>
          <a:xfrm flipV="1">
            <a:off x="3382920" y="3396960"/>
            <a:ext cx="69480" cy="17280"/>
          </a:xfrm>
          <a:prstGeom prst="line">
            <a:avLst/>
          </a:prstGeom>
          <a:ln w="54000">
            <a:solidFill>
              <a:srgbClr val="ff0000"/>
            </a:solidFill>
            <a:round/>
          </a:ln>
        </p:spPr>
        <p:style>
          <a:lnRef idx="0"/>
          <a:fillRef idx="0"/>
          <a:effectRef idx="0"/>
          <a:fontRef idx="minor"/>
        </p:style>
      </p:sp>
      <p:sp>
        <p:nvSpPr>
          <p:cNvPr id="4971" name="Line 1628"/>
          <p:cNvSpPr/>
          <p:nvPr/>
        </p:nvSpPr>
        <p:spPr>
          <a:xfrm flipV="1">
            <a:off x="3452400" y="3387960"/>
            <a:ext cx="25920" cy="9000"/>
          </a:xfrm>
          <a:prstGeom prst="line">
            <a:avLst/>
          </a:prstGeom>
          <a:ln w="54000">
            <a:solidFill>
              <a:srgbClr val="ff0000"/>
            </a:solidFill>
            <a:round/>
          </a:ln>
        </p:spPr>
        <p:style>
          <a:lnRef idx="0"/>
          <a:fillRef idx="0"/>
          <a:effectRef idx="0"/>
          <a:fontRef idx="minor"/>
        </p:style>
      </p:sp>
      <p:sp>
        <p:nvSpPr>
          <p:cNvPr id="4972" name="Line 1629"/>
          <p:cNvSpPr/>
          <p:nvPr/>
        </p:nvSpPr>
        <p:spPr>
          <a:xfrm>
            <a:off x="3478320" y="3387960"/>
            <a:ext cx="17640" cy="0"/>
          </a:xfrm>
          <a:prstGeom prst="line">
            <a:avLst/>
          </a:prstGeom>
          <a:ln w="54000">
            <a:solidFill>
              <a:srgbClr val="ff0000"/>
            </a:solidFill>
            <a:round/>
          </a:ln>
        </p:spPr>
        <p:style>
          <a:lnRef idx="0"/>
          <a:fillRef idx="0"/>
          <a:effectRef idx="0"/>
          <a:fontRef idx="minor"/>
        </p:style>
      </p:sp>
      <p:sp>
        <p:nvSpPr>
          <p:cNvPr id="4973" name="Line 1630"/>
          <p:cNvSpPr/>
          <p:nvPr/>
        </p:nvSpPr>
        <p:spPr>
          <a:xfrm>
            <a:off x="3495960" y="3387960"/>
            <a:ext cx="34560" cy="0"/>
          </a:xfrm>
          <a:prstGeom prst="line">
            <a:avLst/>
          </a:prstGeom>
          <a:ln w="54000">
            <a:solidFill>
              <a:srgbClr val="ff0000"/>
            </a:solidFill>
            <a:round/>
          </a:ln>
        </p:spPr>
        <p:style>
          <a:lnRef idx="0"/>
          <a:fillRef idx="0"/>
          <a:effectRef idx="0"/>
          <a:fontRef idx="minor"/>
        </p:style>
      </p:sp>
      <p:sp>
        <p:nvSpPr>
          <p:cNvPr id="4974" name="Line 1631"/>
          <p:cNvSpPr/>
          <p:nvPr/>
        </p:nvSpPr>
        <p:spPr>
          <a:xfrm>
            <a:off x="3530520" y="3387960"/>
            <a:ext cx="60840" cy="26280"/>
          </a:xfrm>
          <a:prstGeom prst="line">
            <a:avLst/>
          </a:prstGeom>
          <a:ln w="54000">
            <a:solidFill>
              <a:srgbClr val="ff0000"/>
            </a:solidFill>
            <a:round/>
          </a:ln>
        </p:spPr>
        <p:style>
          <a:lnRef idx="0"/>
          <a:fillRef idx="0"/>
          <a:effectRef idx="0"/>
          <a:fontRef idx="minor"/>
        </p:style>
      </p:sp>
      <p:sp>
        <p:nvSpPr>
          <p:cNvPr id="4975" name="Line 1632"/>
          <p:cNvSpPr/>
          <p:nvPr/>
        </p:nvSpPr>
        <p:spPr>
          <a:xfrm>
            <a:off x="3591360" y="3414240"/>
            <a:ext cx="60480" cy="0"/>
          </a:xfrm>
          <a:prstGeom prst="line">
            <a:avLst/>
          </a:prstGeom>
          <a:ln w="54000">
            <a:solidFill>
              <a:srgbClr val="ff0000"/>
            </a:solidFill>
            <a:round/>
          </a:ln>
        </p:spPr>
        <p:style>
          <a:lnRef idx="0"/>
          <a:fillRef idx="0"/>
          <a:effectRef idx="0"/>
          <a:fontRef idx="minor"/>
        </p:style>
      </p:sp>
      <p:sp>
        <p:nvSpPr>
          <p:cNvPr id="4976" name="Line 1633"/>
          <p:cNvSpPr/>
          <p:nvPr/>
        </p:nvSpPr>
        <p:spPr>
          <a:xfrm flipV="1">
            <a:off x="3651840" y="3405600"/>
            <a:ext cx="34920" cy="8640"/>
          </a:xfrm>
          <a:prstGeom prst="line">
            <a:avLst/>
          </a:prstGeom>
          <a:ln w="54000">
            <a:solidFill>
              <a:srgbClr val="ff0000"/>
            </a:solidFill>
            <a:round/>
          </a:ln>
        </p:spPr>
        <p:style>
          <a:lnRef idx="0"/>
          <a:fillRef idx="0"/>
          <a:effectRef idx="0"/>
          <a:fontRef idx="minor"/>
        </p:style>
      </p:sp>
      <p:sp>
        <p:nvSpPr>
          <p:cNvPr id="4977" name="Line 1634"/>
          <p:cNvSpPr/>
          <p:nvPr/>
        </p:nvSpPr>
        <p:spPr>
          <a:xfrm flipV="1">
            <a:off x="3686760" y="3396960"/>
            <a:ext cx="17280" cy="8640"/>
          </a:xfrm>
          <a:prstGeom prst="line">
            <a:avLst/>
          </a:prstGeom>
          <a:ln w="54000">
            <a:solidFill>
              <a:srgbClr val="ff0000"/>
            </a:solidFill>
            <a:round/>
          </a:ln>
        </p:spPr>
        <p:style>
          <a:lnRef idx="0"/>
          <a:fillRef idx="0"/>
          <a:effectRef idx="0"/>
          <a:fontRef idx="minor"/>
        </p:style>
      </p:sp>
      <p:sp>
        <p:nvSpPr>
          <p:cNvPr id="4978" name="Line 1635"/>
          <p:cNvSpPr/>
          <p:nvPr/>
        </p:nvSpPr>
        <p:spPr>
          <a:xfrm flipH="1">
            <a:off x="3964320" y="3900600"/>
            <a:ext cx="8640" cy="0"/>
          </a:xfrm>
          <a:prstGeom prst="line">
            <a:avLst/>
          </a:prstGeom>
          <a:ln w="54000">
            <a:solidFill>
              <a:srgbClr val="ff0000"/>
            </a:solidFill>
            <a:round/>
          </a:ln>
        </p:spPr>
        <p:style>
          <a:lnRef idx="0"/>
          <a:fillRef idx="0"/>
          <a:effectRef idx="0"/>
          <a:fontRef idx="minor"/>
        </p:style>
      </p:sp>
      <p:sp>
        <p:nvSpPr>
          <p:cNvPr id="4979" name="Line 1636"/>
          <p:cNvSpPr/>
          <p:nvPr/>
        </p:nvSpPr>
        <p:spPr>
          <a:xfrm flipH="1">
            <a:off x="3929400" y="3900600"/>
            <a:ext cx="34920" cy="0"/>
          </a:xfrm>
          <a:prstGeom prst="line">
            <a:avLst/>
          </a:prstGeom>
          <a:ln w="54000">
            <a:solidFill>
              <a:srgbClr val="ff0000"/>
            </a:solidFill>
            <a:round/>
          </a:ln>
        </p:spPr>
        <p:style>
          <a:lnRef idx="0"/>
          <a:fillRef idx="0"/>
          <a:effectRef idx="0"/>
          <a:fontRef idx="minor"/>
        </p:style>
      </p:sp>
      <p:sp>
        <p:nvSpPr>
          <p:cNvPr id="4980" name="Line 1637"/>
          <p:cNvSpPr/>
          <p:nvPr/>
        </p:nvSpPr>
        <p:spPr>
          <a:xfrm flipH="1">
            <a:off x="3894840" y="3900600"/>
            <a:ext cx="34560" cy="26280"/>
          </a:xfrm>
          <a:prstGeom prst="line">
            <a:avLst/>
          </a:prstGeom>
          <a:ln w="54000">
            <a:solidFill>
              <a:srgbClr val="ff0000"/>
            </a:solidFill>
            <a:round/>
          </a:ln>
        </p:spPr>
        <p:style>
          <a:lnRef idx="0"/>
          <a:fillRef idx="0"/>
          <a:effectRef idx="0"/>
          <a:fontRef idx="minor"/>
        </p:style>
      </p:sp>
      <p:sp>
        <p:nvSpPr>
          <p:cNvPr id="4981" name="Line 1638"/>
          <p:cNvSpPr/>
          <p:nvPr/>
        </p:nvSpPr>
        <p:spPr>
          <a:xfrm flipH="1">
            <a:off x="3860280" y="3926880"/>
            <a:ext cx="34560" cy="60840"/>
          </a:xfrm>
          <a:prstGeom prst="line">
            <a:avLst/>
          </a:prstGeom>
          <a:ln w="54000">
            <a:solidFill>
              <a:srgbClr val="ff0000"/>
            </a:solidFill>
            <a:round/>
          </a:ln>
        </p:spPr>
        <p:style>
          <a:lnRef idx="0"/>
          <a:fillRef idx="0"/>
          <a:effectRef idx="0"/>
          <a:fontRef idx="minor"/>
        </p:style>
      </p:sp>
      <p:sp>
        <p:nvSpPr>
          <p:cNvPr id="4982" name="Line 1639"/>
          <p:cNvSpPr/>
          <p:nvPr/>
        </p:nvSpPr>
        <p:spPr>
          <a:xfrm flipH="1">
            <a:off x="3842640" y="3987720"/>
            <a:ext cx="17640" cy="43200"/>
          </a:xfrm>
          <a:prstGeom prst="line">
            <a:avLst/>
          </a:prstGeom>
          <a:ln w="54000">
            <a:solidFill>
              <a:srgbClr val="ff0000"/>
            </a:solidFill>
            <a:round/>
          </a:ln>
        </p:spPr>
        <p:style>
          <a:lnRef idx="0"/>
          <a:fillRef idx="0"/>
          <a:effectRef idx="0"/>
          <a:fontRef idx="minor"/>
        </p:style>
      </p:sp>
      <p:sp>
        <p:nvSpPr>
          <p:cNvPr id="4983" name="Line 1640"/>
          <p:cNvSpPr/>
          <p:nvPr/>
        </p:nvSpPr>
        <p:spPr>
          <a:xfrm>
            <a:off x="3842640" y="4030920"/>
            <a:ext cx="17640" cy="95760"/>
          </a:xfrm>
          <a:prstGeom prst="line">
            <a:avLst/>
          </a:prstGeom>
          <a:ln w="54000">
            <a:solidFill>
              <a:srgbClr val="ff0000"/>
            </a:solidFill>
            <a:round/>
          </a:ln>
        </p:spPr>
        <p:style>
          <a:lnRef idx="0"/>
          <a:fillRef idx="0"/>
          <a:effectRef idx="0"/>
          <a:fontRef idx="minor"/>
        </p:style>
      </p:sp>
      <p:sp>
        <p:nvSpPr>
          <p:cNvPr id="4984" name="Line 1641"/>
          <p:cNvSpPr/>
          <p:nvPr/>
        </p:nvSpPr>
        <p:spPr>
          <a:xfrm>
            <a:off x="3860280" y="4126680"/>
            <a:ext cx="34560" cy="60840"/>
          </a:xfrm>
          <a:prstGeom prst="line">
            <a:avLst/>
          </a:prstGeom>
          <a:ln w="54000">
            <a:solidFill>
              <a:srgbClr val="ff0000"/>
            </a:solidFill>
            <a:round/>
          </a:ln>
        </p:spPr>
        <p:style>
          <a:lnRef idx="0"/>
          <a:fillRef idx="0"/>
          <a:effectRef idx="0"/>
          <a:fontRef idx="minor"/>
        </p:style>
      </p:sp>
      <p:sp>
        <p:nvSpPr>
          <p:cNvPr id="4985" name="Line 1642"/>
          <p:cNvSpPr/>
          <p:nvPr/>
        </p:nvSpPr>
        <p:spPr>
          <a:xfrm>
            <a:off x="3894840" y="4187520"/>
            <a:ext cx="34560" cy="51840"/>
          </a:xfrm>
          <a:prstGeom prst="line">
            <a:avLst/>
          </a:prstGeom>
          <a:ln w="54000">
            <a:solidFill>
              <a:srgbClr val="ff0000"/>
            </a:solidFill>
            <a:round/>
          </a:ln>
        </p:spPr>
        <p:style>
          <a:lnRef idx="0"/>
          <a:fillRef idx="0"/>
          <a:effectRef idx="0"/>
          <a:fontRef idx="minor"/>
        </p:style>
      </p:sp>
      <p:sp>
        <p:nvSpPr>
          <p:cNvPr id="4986" name="Line 1643"/>
          <p:cNvSpPr/>
          <p:nvPr/>
        </p:nvSpPr>
        <p:spPr>
          <a:xfrm>
            <a:off x="3929400" y="4239360"/>
            <a:ext cx="52200" cy="78480"/>
          </a:xfrm>
          <a:prstGeom prst="line">
            <a:avLst/>
          </a:prstGeom>
          <a:ln w="54000">
            <a:solidFill>
              <a:srgbClr val="ff0000"/>
            </a:solidFill>
            <a:round/>
          </a:ln>
        </p:spPr>
        <p:style>
          <a:lnRef idx="0"/>
          <a:fillRef idx="0"/>
          <a:effectRef idx="0"/>
          <a:fontRef idx="minor"/>
        </p:style>
      </p:sp>
      <p:sp>
        <p:nvSpPr>
          <p:cNvPr id="4987" name="Line 1644"/>
          <p:cNvSpPr/>
          <p:nvPr/>
        </p:nvSpPr>
        <p:spPr>
          <a:xfrm>
            <a:off x="3981600" y="4317840"/>
            <a:ext cx="104040" cy="104040"/>
          </a:xfrm>
          <a:prstGeom prst="line">
            <a:avLst/>
          </a:prstGeom>
          <a:ln w="54000">
            <a:solidFill>
              <a:srgbClr val="ff0000"/>
            </a:solidFill>
            <a:round/>
          </a:ln>
        </p:spPr>
        <p:style>
          <a:lnRef idx="0"/>
          <a:fillRef idx="0"/>
          <a:effectRef idx="0"/>
          <a:fontRef idx="minor"/>
        </p:style>
      </p:sp>
      <p:sp>
        <p:nvSpPr>
          <p:cNvPr id="4988" name="Line 1645"/>
          <p:cNvSpPr/>
          <p:nvPr/>
        </p:nvSpPr>
        <p:spPr>
          <a:xfrm>
            <a:off x="4085640" y="4421880"/>
            <a:ext cx="104040" cy="34920"/>
          </a:xfrm>
          <a:prstGeom prst="line">
            <a:avLst/>
          </a:prstGeom>
          <a:ln w="54000">
            <a:solidFill>
              <a:srgbClr val="ff0000"/>
            </a:solidFill>
            <a:round/>
          </a:ln>
        </p:spPr>
        <p:style>
          <a:lnRef idx="0"/>
          <a:fillRef idx="0"/>
          <a:effectRef idx="0"/>
          <a:fontRef idx="minor"/>
        </p:style>
      </p:sp>
      <p:sp>
        <p:nvSpPr>
          <p:cNvPr id="4989" name="Line 1646"/>
          <p:cNvSpPr/>
          <p:nvPr/>
        </p:nvSpPr>
        <p:spPr>
          <a:xfrm flipV="1">
            <a:off x="4189680" y="4439160"/>
            <a:ext cx="60840" cy="17640"/>
          </a:xfrm>
          <a:prstGeom prst="line">
            <a:avLst/>
          </a:prstGeom>
          <a:ln w="54000">
            <a:solidFill>
              <a:srgbClr val="ff0000"/>
            </a:solidFill>
            <a:round/>
          </a:ln>
        </p:spPr>
        <p:style>
          <a:lnRef idx="0"/>
          <a:fillRef idx="0"/>
          <a:effectRef idx="0"/>
          <a:fontRef idx="minor"/>
        </p:style>
      </p:sp>
      <p:sp>
        <p:nvSpPr>
          <p:cNvPr id="4990" name="Line 1647"/>
          <p:cNvSpPr/>
          <p:nvPr/>
        </p:nvSpPr>
        <p:spPr>
          <a:xfrm flipV="1">
            <a:off x="4250520" y="4421880"/>
            <a:ext cx="60840" cy="17280"/>
          </a:xfrm>
          <a:prstGeom prst="line">
            <a:avLst/>
          </a:prstGeom>
          <a:ln w="54000">
            <a:solidFill>
              <a:srgbClr val="ff0000"/>
            </a:solidFill>
            <a:round/>
          </a:ln>
        </p:spPr>
        <p:style>
          <a:lnRef idx="0"/>
          <a:fillRef idx="0"/>
          <a:effectRef idx="0"/>
          <a:fontRef idx="minor"/>
        </p:style>
      </p:sp>
      <p:sp>
        <p:nvSpPr>
          <p:cNvPr id="4991" name="Line 1648"/>
          <p:cNvSpPr/>
          <p:nvPr/>
        </p:nvSpPr>
        <p:spPr>
          <a:xfrm flipV="1">
            <a:off x="4311360" y="4413240"/>
            <a:ext cx="8640" cy="8640"/>
          </a:xfrm>
          <a:prstGeom prst="line">
            <a:avLst/>
          </a:prstGeom>
          <a:ln w="54000">
            <a:solidFill>
              <a:srgbClr val="ff0000"/>
            </a:solidFill>
            <a:round/>
          </a:ln>
        </p:spPr>
        <p:style>
          <a:lnRef idx="0"/>
          <a:fillRef idx="0"/>
          <a:effectRef idx="0"/>
          <a:fontRef idx="minor"/>
        </p:style>
      </p:sp>
      <p:sp>
        <p:nvSpPr>
          <p:cNvPr id="4992" name="Line 1649"/>
          <p:cNvSpPr/>
          <p:nvPr/>
        </p:nvSpPr>
        <p:spPr>
          <a:xfrm flipV="1">
            <a:off x="4320000" y="4257000"/>
            <a:ext cx="69120" cy="156240"/>
          </a:xfrm>
          <a:prstGeom prst="line">
            <a:avLst/>
          </a:prstGeom>
          <a:ln w="54000">
            <a:solidFill>
              <a:srgbClr val="ff0000"/>
            </a:solidFill>
            <a:round/>
          </a:ln>
        </p:spPr>
        <p:style>
          <a:lnRef idx="0"/>
          <a:fillRef idx="0"/>
          <a:effectRef idx="0"/>
          <a:fontRef idx="minor"/>
        </p:style>
      </p:sp>
      <p:sp>
        <p:nvSpPr>
          <p:cNvPr id="4993" name="Line 1650"/>
          <p:cNvSpPr/>
          <p:nvPr/>
        </p:nvSpPr>
        <p:spPr>
          <a:xfrm flipH="1" flipV="1">
            <a:off x="4354560" y="4169880"/>
            <a:ext cx="34560" cy="87120"/>
          </a:xfrm>
          <a:prstGeom prst="line">
            <a:avLst/>
          </a:prstGeom>
          <a:ln w="54000">
            <a:solidFill>
              <a:srgbClr val="ff0000"/>
            </a:solidFill>
            <a:round/>
          </a:ln>
        </p:spPr>
        <p:style>
          <a:lnRef idx="0"/>
          <a:fillRef idx="0"/>
          <a:effectRef idx="0"/>
          <a:fontRef idx="minor"/>
        </p:style>
      </p:sp>
      <p:sp>
        <p:nvSpPr>
          <p:cNvPr id="4994" name="Line 1651"/>
          <p:cNvSpPr/>
          <p:nvPr/>
        </p:nvSpPr>
        <p:spPr>
          <a:xfrm flipH="1" flipV="1">
            <a:off x="4285080" y="4039560"/>
            <a:ext cx="69480" cy="130320"/>
          </a:xfrm>
          <a:prstGeom prst="line">
            <a:avLst/>
          </a:prstGeom>
          <a:ln w="54000">
            <a:solidFill>
              <a:srgbClr val="ff0000"/>
            </a:solidFill>
            <a:round/>
          </a:ln>
        </p:spPr>
        <p:style>
          <a:lnRef idx="0"/>
          <a:fillRef idx="0"/>
          <a:effectRef idx="0"/>
          <a:fontRef idx="minor"/>
        </p:style>
      </p:sp>
      <p:sp>
        <p:nvSpPr>
          <p:cNvPr id="4995" name="Line 1652"/>
          <p:cNvSpPr/>
          <p:nvPr/>
        </p:nvSpPr>
        <p:spPr>
          <a:xfrm flipH="1" flipV="1">
            <a:off x="4250520" y="4005000"/>
            <a:ext cx="34560" cy="34560"/>
          </a:xfrm>
          <a:prstGeom prst="line">
            <a:avLst/>
          </a:prstGeom>
          <a:ln w="54000">
            <a:solidFill>
              <a:srgbClr val="ff0000"/>
            </a:solidFill>
            <a:round/>
          </a:ln>
        </p:spPr>
        <p:style>
          <a:lnRef idx="0"/>
          <a:fillRef idx="0"/>
          <a:effectRef idx="0"/>
          <a:fontRef idx="minor"/>
        </p:style>
      </p:sp>
      <p:sp>
        <p:nvSpPr>
          <p:cNvPr id="4996" name="Line 1653"/>
          <p:cNvSpPr/>
          <p:nvPr/>
        </p:nvSpPr>
        <p:spPr>
          <a:xfrm flipH="1" flipV="1">
            <a:off x="4189680" y="3952800"/>
            <a:ext cx="60840" cy="52200"/>
          </a:xfrm>
          <a:prstGeom prst="line">
            <a:avLst/>
          </a:prstGeom>
          <a:ln w="54000">
            <a:solidFill>
              <a:srgbClr val="ff0000"/>
            </a:solidFill>
            <a:round/>
          </a:ln>
        </p:spPr>
        <p:style>
          <a:lnRef idx="0"/>
          <a:fillRef idx="0"/>
          <a:effectRef idx="0"/>
          <a:fontRef idx="minor"/>
        </p:style>
      </p:sp>
      <p:sp>
        <p:nvSpPr>
          <p:cNvPr id="4997" name="Line 1654"/>
          <p:cNvSpPr/>
          <p:nvPr/>
        </p:nvSpPr>
        <p:spPr>
          <a:xfrm flipH="1" flipV="1">
            <a:off x="4111560" y="3900600"/>
            <a:ext cx="78120" cy="52200"/>
          </a:xfrm>
          <a:prstGeom prst="line">
            <a:avLst/>
          </a:prstGeom>
          <a:ln w="54000">
            <a:solidFill>
              <a:srgbClr val="ff0000"/>
            </a:solidFill>
            <a:round/>
          </a:ln>
        </p:spPr>
        <p:style>
          <a:lnRef idx="0"/>
          <a:fillRef idx="0"/>
          <a:effectRef idx="0"/>
          <a:fontRef idx="minor"/>
        </p:style>
      </p:sp>
      <p:sp>
        <p:nvSpPr>
          <p:cNvPr id="4998" name="Line 1655"/>
          <p:cNvSpPr/>
          <p:nvPr/>
        </p:nvSpPr>
        <p:spPr>
          <a:xfrm flipH="1" flipV="1">
            <a:off x="4085640" y="3891960"/>
            <a:ext cx="25920" cy="8640"/>
          </a:xfrm>
          <a:prstGeom prst="line">
            <a:avLst/>
          </a:prstGeom>
          <a:ln w="54000">
            <a:solidFill>
              <a:srgbClr val="ff0000"/>
            </a:solidFill>
            <a:round/>
          </a:ln>
        </p:spPr>
        <p:style>
          <a:lnRef idx="0"/>
          <a:fillRef idx="0"/>
          <a:effectRef idx="0"/>
          <a:fontRef idx="minor"/>
        </p:style>
      </p:sp>
      <p:sp>
        <p:nvSpPr>
          <p:cNvPr id="4999" name="Line 1656"/>
          <p:cNvSpPr/>
          <p:nvPr/>
        </p:nvSpPr>
        <p:spPr>
          <a:xfrm flipH="1" flipV="1">
            <a:off x="3990240" y="3857400"/>
            <a:ext cx="95400" cy="34560"/>
          </a:xfrm>
          <a:prstGeom prst="line">
            <a:avLst/>
          </a:prstGeom>
          <a:ln w="54000">
            <a:solidFill>
              <a:srgbClr val="ff0000"/>
            </a:solidFill>
            <a:round/>
          </a:ln>
        </p:spPr>
        <p:style>
          <a:lnRef idx="0"/>
          <a:fillRef idx="0"/>
          <a:effectRef idx="0"/>
          <a:fontRef idx="minor"/>
        </p:style>
      </p:sp>
      <p:sp>
        <p:nvSpPr>
          <p:cNvPr id="5000" name="Line 1657"/>
          <p:cNvSpPr/>
          <p:nvPr/>
        </p:nvSpPr>
        <p:spPr>
          <a:xfrm flipH="1">
            <a:off x="3903480" y="3857400"/>
            <a:ext cx="86760" cy="0"/>
          </a:xfrm>
          <a:prstGeom prst="line">
            <a:avLst/>
          </a:prstGeom>
          <a:ln w="54000">
            <a:solidFill>
              <a:srgbClr val="ff0000"/>
            </a:solidFill>
            <a:round/>
          </a:ln>
        </p:spPr>
        <p:style>
          <a:lnRef idx="0"/>
          <a:fillRef idx="0"/>
          <a:effectRef idx="0"/>
          <a:fontRef idx="minor"/>
        </p:style>
      </p:sp>
      <p:sp>
        <p:nvSpPr>
          <p:cNvPr id="5001" name="Line 1658"/>
          <p:cNvSpPr/>
          <p:nvPr/>
        </p:nvSpPr>
        <p:spPr>
          <a:xfrm flipH="1">
            <a:off x="3877560" y="3857400"/>
            <a:ext cx="25920" cy="8640"/>
          </a:xfrm>
          <a:prstGeom prst="line">
            <a:avLst/>
          </a:prstGeom>
          <a:ln w="54000">
            <a:solidFill>
              <a:srgbClr val="ff0000"/>
            </a:solidFill>
            <a:round/>
          </a:ln>
        </p:spPr>
        <p:style>
          <a:lnRef idx="0"/>
          <a:fillRef idx="0"/>
          <a:effectRef idx="0"/>
          <a:fontRef idx="minor"/>
        </p:style>
      </p:sp>
      <p:sp>
        <p:nvSpPr>
          <p:cNvPr id="5002" name="Line 1659"/>
          <p:cNvSpPr/>
          <p:nvPr/>
        </p:nvSpPr>
        <p:spPr>
          <a:xfrm flipH="1">
            <a:off x="3825360" y="3866040"/>
            <a:ext cx="52200" cy="0"/>
          </a:xfrm>
          <a:prstGeom prst="line">
            <a:avLst/>
          </a:prstGeom>
          <a:ln w="54000">
            <a:solidFill>
              <a:srgbClr val="ff0000"/>
            </a:solidFill>
            <a:round/>
          </a:ln>
        </p:spPr>
        <p:style>
          <a:lnRef idx="0"/>
          <a:fillRef idx="0"/>
          <a:effectRef idx="0"/>
          <a:fontRef idx="minor"/>
        </p:style>
      </p:sp>
      <p:sp>
        <p:nvSpPr>
          <p:cNvPr id="5003" name="Line 1660"/>
          <p:cNvSpPr/>
          <p:nvPr/>
        </p:nvSpPr>
        <p:spPr>
          <a:xfrm flipV="1">
            <a:off x="3521880" y="5542560"/>
            <a:ext cx="0" cy="8640"/>
          </a:xfrm>
          <a:prstGeom prst="line">
            <a:avLst/>
          </a:prstGeom>
          <a:ln w="54000">
            <a:solidFill>
              <a:srgbClr val="ff0000"/>
            </a:solidFill>
            <a:round/>
          </a:ln>
        </p:spPr>
        <p:style>
          <a:lnRef idx="0"/>
          <a:fillRef idx="0"/>
          <a:effectRef idx="0"/>
          <a:fontRef idx="minor"/>
        </p:style>
      </p:sp>
      <p:sp>
        <p:nvSpPr>
          <p:cNvPr id="5004" name="Line 1661"/>
          <p:cNvSpPr/>
          <p:nvPr/>
        </p:nvSpPr>
        <p:spPr>
          <a:xfrm flipV="1">
            <a:off x="3521880" y="5525280"/>
            <a:ext cx="51840" cy="17280"/>
          </a:xfrm>
          <a:prstGeom prst="line">
            <a:avLst/>
          </a:prstGeom>
          <a:ln w="54000">
            <a:solidFill>
              <a:srgbClr val="ff0000"/>
            </a:solidFill>
            <a:round/>
          </a:ln>
        </p:spPr>
        <p:style>
          <a:lnRef idx="0"/>
          <a:fillRef idx="0"/>
          <a:effectRef idx="0"/>
          <a:fontRef idx="minor"/>
        </p:style>
      </p:sp>
      <p:sp>
        <p:nvSpPr>
          <p:cNvPr id="5005" name="Line 1662"/>
          <p:cNvSpPr/>
          <p:nvPr/>
        </p:nvSpPr>
        <p:spPr>
          <a:xfrm flipV="1">
            <a:off x="3573720" y="5508000"/>
            <a:ext cx="86760" cy="17280"/>
          </a:xfrm>
          <a:prstGeom prst="line">
            <a:avLst/>
          </a:prstGeom>
          <a:ln w="54000">
            <a:solidFill>
              <a:srgbClr val="ff0000"/>
            </a:solidFill>
            <a:round/>
          </a:ln>
        </p:spPr>
        <p:style>
          <a:lnRef idx="0"/>
          <a:fillRef idx="0"/>
          <a:effectRef idx="0"/>
          <a:fontRef idx="minor"/>
        </p:style>
      </p:sp>
      <p:sp>
        <p:nvSpPr>
          <p:cNvPr id="5006" name="Line 1663"/>
          <p:cNvSpPr/>
          <p:nvPr/>
        </p:nvSpPr>
        <p:spPr>
          <a:xfrm>
            <a:off x="3660480" y="5508000"/>
            <a:ext cx="52200" cy="0"/>
          </a:xfrm>
          <a:prstGeom prst="line">
            <a:avLst/>
          </a:prstGeom>
          <a:ln w="54000">
            <a:solidFill>
              <a:srgbClr val="ff0000"/>
            </a:solidFill>
            <a:round/>
          </a:ln>
        </p:spPr>
        <p:style>
          <a:lnRef idx="0"/>
          <a:fillRef idx="0"/>
          <a:effectRef idx="0"/>
          <a:fontRef idx="minor"/>
        </p:style>
      </p:sp>
      <p:sp>
        <p:nvSpPr>
          <p:cNvPr id="5007" name="Line 1664"/>
          <p:cNvSpPr/>
          <p:nvPr/>
        </p:nvSpPr>
        <p:spPr>
          <a:xfrm>
            <a:off x="3712680" y="5508000"/>
            <a:ext cx="43200" cy="8640"/>
          </a:xfrm>
          <a:prstGeom prst="line">
            <a:avLst/>
          </a:prstGeom>
          <a:ln w="54000">
            <a:solidFill>
              <a:srgbClr val="ff0000"/>
            </a:solidFill>
            <a:round/>
          </a:ln>
        </p:spPr>
        <p:style>
          <a:lnRef idx="0"/>
          <a:fillRef idx="0"/>
          <a:effectRef idx="0"/>
          <a:fontRef idx="minor"/>
        </p:style>
      </p:sp>
      <p:sp>
        <p:nvSpPr>
          <p:cNvPr id="5008" name="Line 1665"/>
          <p:cNvSpPr/>
          <p:nvPr/>
        </p:nvSpPr>
        <p:spPr>
          <a:xfrm>
            <a:off x="3755880" y="5516640"/>
            <a:ext cx="52200" cy="8640"/>
          </a:xfrm>
          <a:prstGeom prst="line">
            <a:avLst/>
          </a:prstGeom>
          <a:ln w="54000">
            <a:solidFill>
              <a:srgbClr val="ff0000"/>
            </a:solidFill>
            <a:round/>
          </a:ln>
        </p:spPr>
        <p:style>
          <a:lnRef idx="0"/>
          <a:fillRef idx="0"/>
          <a:effectRef idx="0"/>
          <a:fontRef idx="minor"/>
        </p:style>
      </p:sp>
      <p:sp>
        <p:nvSpPr>
          <p:cNvPr id="5009" name="Line 1666"/>
          <p:cNvSpPr/>
          <p:nvPr/>
        </p:nvSpPr>
        <p:spPr>
          <a:xfrm>
            <a:off x="3808080" y="5525280"/>
            <a:ext cx="17280" cy="0"/>
          </a:xfrm>
          <a:prstGeom prst="line">
            <a:avLst/>
          </a:prstGeom>
          <a:ln w="54000">
            <a:solidFill>
              <a:srgbClr val="ff0000"/>
            </a:solidFill>
            <a:round/>
          </a:ln>
        </p:spPr>
        <p:style>
          <a:lnRef idx="0"/>
          <a:fillRef idx="0"/>
          <a:effectRef idx="0"/>
          <a:fontRef idx="minor"/>
        </p:style>
      </p:sp>
      <p:sp>
        <p:nvSpPr>
          <p:cNvPr id="5010" name="Line 1667"/>
          <p:cNvSpPr/>
          <p:nvPr/>
        </p:nvSpPr>
        <p:spPr>
          <a:xfrm>
            <a:off x="3825360" y="5525280"/>
            <a:ext cx="25920" cy="0"/>
          </a:xfrm>
          <a:prstGeom prst="line">
            <a:avLst/>
          </a:prstGeom>
          <a:ln w="54000">
            <a:solidFill>
              <a:srgbClr val="ff0000"/>
            </a:solidFill>
            <a:round/>
          </a:ln>
        </p:spPr>
        <p:style>
          <a:lnRef idx="0"/>
          <a:fillRef idx="0"/>
          <a:effectRef idx="0"/>
          <a:fontRef idx="minor"/>
        </p:style>
      </p:sp>
      <p:sp>
        <p:nvSpPr>
          <p:cNvPr id="5011" name="Line 1668"/>
          <p:cNvSpPr/>
          <p:nvPr/>
        </p:nvSpPr>
        <p:spPr>
          <a:xfrm>
            <a:off x="3851280" y="5525280"/>
            <a:ext cx="34920" cy="0"/>
          </a:xfrm>
          <a:prstGeom prst="line">
            <a:avLst/>
          </a:prstGeom>
          <a:ln w="54000">
            <a:solidFill>
              <a:srgbClr val="ff0000"/>
            </a:solidFill>
            <a:round/>
          </a:ln>
        </p:spPr>
        <p:style>
          <a:lnRef idx="0"/>
          <a:fillRef idx="0"/>
          <a:effectRef idx="0"/>
          <a:fontRef idx="minor"/>
        </p:style>
      </p:sp>
      <p:sp>
        <p:nvSpPr>
          <p:cNvPr id="5012" name="Line 1669"/>
          <p:cNvSpPr/>
          <p:nvPr/>
        </p:nvSpPr>
        <p:spPr>
          <a:xfrm>
            <a:off x="3886200" y="5525280"/>
            <a:ext cx="8640" cy="0"/>
          </a:xfrm>
          <a:prstGeom prst="line">
            <a:avLst/>
          </a:prstGeom>
          <a:ln w="54000">
            <a:solidFill>
              <a:srgbClr val="ff0000"/>
            </a:solidFill>
            <a:round/>
          </a:ln>
        </p:spPr>
        <p:style>
          <a:lnRef idx="0"/>
          <a:fillRef idx="0"/>
          <a:effectRef idx="0"/>
          <a:fontRef idx="minor"/>
        </p:style>
      </p:sp>
      <p:sp>
        <p:nvSpPr>
          <p:cNvPr id="5013" name="Line 1670"/>
          <p:cNvSpPr/>
          <p:nvPr/>
        </p:nvSpPr>
        <p:spPr>
          <a:xfrm flipV="1">
            <a:off x="1318680" y="5525280"/>
            <a:ext cx="0" cy="8640"/>
          </a:xfrm>
          <a:prstGeom prst="line">
            <a:avLst/>
          </a:prstGeom>
          <a:ln w="54000">
            <a:solidFill>
              <a:srgbClr val="ff0000"/>
            </a:solidFill>
            <a:round/>
          </a:ln>
        </p:spPr>
        <p:style>
          <a:lnRef idx="0"/>
          <a:fillRef idx="0"/>
          <a:effectRef idx="0"/>
          <a:fontRef idx="minor"/>
        </p:style>
      </p:sp>
      <p:sp>
        <p:nvSpPr>
          <p:cNvPr id="5014" name="Line 1671"/>
          <p:cNvSpPr/>
          <p:nvPr/>
        </p:nvSpPr>
        <p:spPr>
          <a:xfrm>
            <a:off x="1318680" y="5525280"/>
            <a:ext cx="86400" cy="0"/>
          </a:xfrm>
          <a:prstGeom prst="line">
            <a:avLst/>
          </a:prstGeom>
          <a:ln w="54000">
            <a:solidFill>
              <a:srgbClr val="ff0000"/>
            </a:solidFill>
            <a:round/>
          </a:ln>
        </p:spPr>
        <p:style>
          <a:lnRef idx="0"/>
          <a:fillRef idx="0"/>
          <a:effectRef idx="0"/>
          <a:fontRef idx="minor"/>
        </p:style>
      </p:sp>
      <p:sp>
        <p:nvSpPr>
          <p:cNvPr id="5015" name="Line 1672"/>
          <p:cNvSpPr/>
          <p:nvPr/>
        </p:nvSpPr>
        <p:spPr>
          <a:xfrm>
            <a:off x="1405080" y="5525280"/>
            <a:ext cx="43560" cy="8640"/>
          </a:xfrm>
          <a:prstGeom prst="line">
            <a:avLst/>
          </a:prstGeom>
          <a:ln w="54000">
            <a:solidFill>
              <a:srgbClr val="ff0000"/>
            </a:solidFill>
            <a:round/>
          </a:ln>
        </p:spPr>
        <p:style>
          <a:lnRef idx="0"/>
          <a:fillRef idx="0"/>
          <a:effectRef idx="0"/>
          <a:fontRef idx="minor"/>
        </p:style>
      </p:sp>
      <p:sp>
        <p:nvSpPr>
          <p:cNvPr id="5016" name="Line 1673"/>
          <p:cNvSpPr/>
          <p:nvPr/>
        </p:nvSpPr>
        <p:spPr>
          <a:xfrm>
            <a:off x="1448640" y="5533920"/>
            <a:ext cx="60840" cy="8640"/>
          </a:xfrm>
          <a:prstGeom prst="line">
            <a:avLst/>
          </a:prstGeom>
          <a:ln w="54000">
            <a:solidFill>
              <a:srgbClr val="ff0000"/>
            </a:solidFill>
            <a:round/>
          </a:ln>
        </p:spPr>
        <p:style>
          <a:lnRef idx="0"/>
          <a:fillRef idx="0"/>
          <a:effectRef idx="0"/>
          <a:fontRef idx="minor"/>
        </p:style>
      </p:sp>
      <p:sp>
        <p:nvSpPr>
          <p:cNvPr id="5017" name="Line 1674"/>
          <p:cNvSpPr/>
          <p:nvPr/>
        </p:nvSpPr>
        <p:spPr>
          <a:xfrm>
            <a:off x="1509480" y="5542560"/>
            <a:ext cx="17280" cy="0"/>
          </a:xfrm>
          <a:prstGeom prst="line">
            <a:avLst/>
          </a:prstGeom>
          <a:ln w="54000">
            <a:solidFill>
              <a:srgbClr val="ff0000"/>
            </a:solidFill>
            <a:round/>
          </a:ln>
        </p:spPr>
        <p:style>
          <a:lnRef idx="0"/>
          <a:fillRef idx="0"/>
          <a:effectRef idx="0"/>
          <a:fontRef idx="minor"/>
        </p:style>
      </p:sp>
      <p:sp>
        <p:nvSpPr>
          <p:cNvPr id="5018" name="Line 1675"/>
          <p:cNvSpPr/>
          <p:nvPr/>
        </p:nvSpPr>
        <p:spPr>
          <a:xfrm flipV="1">
            <a:off x="1526760" y="5533920"/>
            <a:ext cx="17280" cy="8640"/>
          </a:xfrm>
          <a:prstGeom prst="line">
            <a:avLst/>
          </a:prstGeom>
          <a:ln w="54000">
            <a:solidFill>
              <a:srgbClr val="ff0000"/>
            </a:solidFill>
            <a:round/>
          </a:ln>
        </p:spPr>
        <p:style>
          <a:lnRef idx="0"/>
          <a:fillRef idx="0"/>
          <a:effectRef idx="0"/>
          <a:fontRef idx="minor"/>
        </p:style>
      </p:sp>
      <p:sp>
        <p:nvSpPr>
          <p:cNvPr id="5019" name="Line 1676"/>
          <p:cNvSpPr/>
          <p:nvPr/>
        </p:nvSpPr>
        <p:spPr>
          <a:xfrm>
            <a:off x="1544040" y="5533920"/>
            <a:ext cx="25920" cy="0"/>
          </a:xfrm>
          <a:prstGeom prst="line">
            <a:avLst/>
          </a:prstGeom>
          <a:ln w="54000">
            <a:solidFill>
              <a:srgbClr val="ff0000"/>
            </a:solidFill>
            <a:round/>
          </a:ln>
        </p:spPr>
        <p:style>
          <a:lnRef idx="0"/>
          <a:fillRef idx="0"/>
          <a:effectRef idx="0"/>
          <a:fontRef idx="minor"/>
        </p:style>
      </p:sp>
      <p:sp>
        <p:nvSpPr>
          <p:cNvPr id="5020" name="Line 1677"/>
          <p:cNvSpPr/>
          <p:nvPr/>
        </p:nvSpPr>
        <p:spPr>
          <a:xfrm flipV="1">
            <a:off x="1569960" y="5525280"/>
            <a:ext cx="26280" cy="8640"/>
          </a:xfrm>
          <a:prstGeom prst="line">
            <a:avLst/>
          </a:prstGeom>
          <a:ln w="54000">
            <a:solidFill>
              <a:srgbClr val="ff0000"/>
            </a:solidFill>
            <a:round/>
          </a:ln>
        </p:spPr>
        <p:style>
          <a:lnRef idx="0"/>
          <a:fillRef idx="0"/>
          <a:effectRef idx="0"/>
          <a:fontRef idx="minor"/>
        </p:style>
      </p:sp>
      <p:sp>
        <p:nvSpPr>
          <p:cNvPr id="5021" name="Line 1678"/>
          <p:cNvSpPr/>
          <p:nvPr/>
        </p:nvSpPr>
        <p:spPr>
          <a:xfrm>
            <a:off x="1596240" y="5525280"/>
            <a:ext cx="25920" cy="0"/>
          </a:xfrm>
          <a:prstGeom prst="line">
            <a:avLst/>
          </a:prstGeom>
          <a:ln w="54000">
            <a:solidFill>
              <a:srgbClr val="ff0000"/>
            </a:solidFill>
            <a:round/>
          </a:ln>
        </p:spPr>
        <p:style>
          <a:lnRef idx="0"/>
          <a:fillRef idx="0"/>
          <a:effectRef idx="0"/>
          <a:fontRef idx="minor"/>
        </p:style>
      </p:sp>
      <p:sp>
        <p:nvSpPr>
          <p:cNvPr id="5022" name="Line 1679"/>
          <p:cNvSpPr/>
          <p:nvPr/>
        </p:nvSpPr>
        <p:spPr>
          <a:xfrm flipV="1">
            <a:off x="1622160" y="5516640"/>
            <a:ext cx="51840" cy="8640"/>
          </a:xfrm>
          <a:prstGeom prst="line">
            <a:avLst/>
          </a:prstGeom>
          <a:ln w="54000">
            <a:solidFill>
              <a:srgbClr val="ff0000"/>
            </a:solidFill>
            <a:round/>
          </a:ln>
        </p:spPr>
        <p:style>
          <a:lnRef idx="0"/>
          <a:fillRef idx="0"/>
          <a:effectRef idx="0"/>
          <a:fontRef idx="minor"/>
        </p:style>
      </p:sp>
      <p:sp>
        <p:nvSpPr>
          <p:cNvPr id="5023" name="Line 1680"/>
          <p:cNvSpPr/>
          <p:nvPr/>
        </p:nvSpPr>
        <p:spPr>
          <a:xfrm>
            <a:off x="1674000" y="5516640"/>
            <a:ext cx="9000" cy="0"/>
          </a:xfrm>
          <a:prstGeom prst="line">
            <a:avLst/>
          </a:prstGeom>
          <a:ln w="5400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4" name="CustomShape 1"/>
          <p:cNvSpPr/>
          <p:nvPr/>
        </p:nvSpPr>
        <p:spPr>
          <a:xfrm>
            <a:off x="504000" y="876240"/>
            <a:ext cx="9071280" cy="48672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Dijkstra</a:t>
            </a:r>
            <a:endParaRPr b="0" lang="en-US" sz="3200" spc="-1" strike="noStrike">
              <a:latin typeface="Arial"/>
            </a:endParaRPr>
          </a:p>
        </p:txBody>
      </p:sp>
      <p:sp>
        <p:nvSpPr>
          <p:cNvPr id="5025"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起点作为已访问集合的第一个点，并更新相连的点的</a:t>
            </a:r>
            <a:r>
              <a:rPr b="0" lang="en-US" sz="1800" spc="-100" strike="noStrike">
                <a:solidFill>
                  <a:srgbClr val="000000"/>
                </a:solidFill>
                <a:latin typeface="Menlo"/>
                <a:ea typeface="Menlo"/>
              </a:rPr>
              <a:t>dis</a:t>
            </a:r>
            <a:endParaRPr b="0" lang="en-US" sz="1800" spc="-1" strike="noStrike">
              <a:latin typeface="Arial"/>
            </a:endParaRPr>
          </a:p>
          <a:p>
            <a:pPr lvl="1" marL="864000" indent="-323640">
              <a:lnSpc>
                <a:spcPct val="100000"/>
              </a:lnSpc>
              <a:spcBef>
                <a:spcPts val="799"/>
              </a:spcBef>
              <a:buClr>
                <a:srgbClr val="000000"/>
              </a:buClr>
              <a:buSzPct val="75000"/>
              <a:buFont typeface="Symbol"/>
              <a:buChar char="-"/>
            </a:pPr>
            <a:r>
              <a:rPr b="0" lang="en-US" sz="1800" spc="-100" strike="noStrike">
                <a:solidFill>
                  <a:srgbClr val="000000"/>
                </a:solidFill>
                <a:latin typeface="Menlo"/>
                <a:ea typeface="Menlo"/>
              </a:rPr>
              <a:t>找到未被访问的</a:t>
            </a:r>
            <a:r>
              <a:rPr b="0" lang="en-US" sz="1800" spc="-100" strike="noStrike">
                <a:solidFill>
                  <a:srgbClr val="000000"/>
                </a:solidFill>
                <a:latin typeface="Menlo"/>
                <a:ea typeface="Menlo"/>
              </a:rPr>
              <a:t>dis</a:t>
            </a:r>
            <a:r>
              <a:rPr b="0" lang="en-US" sz="1800" spc="-100" strike="noStrike">
                <a:solidFill>
                  <a:srgbClr val="000000"/>
                </a:solidFill>
                <a:latin typeface="Menlo"/>
                <a:ea typeface="Menlo"/>
              </a:rPr>
              <a:t>最小的点，标记访问，用这个点更新相连的点</a:t>
            </a:r>
            <a:r>
              <a:rPr b="0" lang="en-US" sz="1800" spc="-100" strike="noStrike">
                <a:solidFill>
                  <a:srgbClr val="000000"/>
                </a:solidFill>
                <a:latin typeface="Menlo"/>
                <a:ea typeface="Menlo"/>
              </a:rPr>
              <a:t>dis</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重复上述过程直到所有的点均被访问</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SimHei"/>
                <a:ea typeface="SimHei"/>
              </a:rPr>
              <a:t>问题在于</a:t>
            </a:r>
            <a:r>
              <a:rPr b="0" lang="en-US" sz="1800" spc="-100" strike="noStrike">
                <a:solidFill>
                  <a:srgbClr val="000000"/>
                </a:solidFill>
                <a:latin typeface="Menlo"/>
                <a:ea typeface="Menlo"/>
              </a:rPr>
              <a:t>“找到未被访问的</a:t>
            </a:r>
            <a:r>
              <a:rPr b="0" lang="en-US" sz="1800" spc="-100" strike="noStrike">
                <a:solidFill>
                  <a:srgbClr val="000000"/>
                </a:solidFill>
                <a:latin typeface="Menlo"/>
                <a:ea typeface="Menlo"/>
              </a:rPr>
              <a:t>dis</a:t>
            </a:r>
            <a:r>
              <a:rPr b="0" lang="en-US" sz="1800" spc="-100" strike="noStrike">
                <a:solidFill>
                  <a:srgbClr val="000000"/>
                </a:solidFill>
                <a:latin typeface="Menlo"/>
                <a:ea typeface="Menlo"/>
              </a:rPr>
              <a:t>最小的点”这一步，两种不同的实现方法会带来两种复杂度</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枚举每个点</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当点</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的距离更新时，将</a:t>
            </a:r>
            <a:r>
              <a:rPr b="0" lang="en-US" sz="1800" spc="-100" strike="noStrike">
                <a:solidFill>
                  <a:srgbClr val="000000"/>
                </a:solidFill>
                <a:latin typeface="Menlo"/>
                <a:ea typeface="Menlo"/>
              </a:rPr>
              <a:t>(dis[u], u)</a:t>
            </a:r>
            <a:r>
              <a:rPr b="0" lang="en-US" sz="1800" spc="-100" strike="noStrike">
                <a:solidFill>
                  <a:srgbClr val="000000"/>
                </a:solidFill>
                <a:latin typeface="Menlo"/>
                <a:ea typeface="Menlo"/>
              </a:rPr>
              <a:t>插入堆中，这样堆中可能有多个</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，此时取出后面的点时，会发现</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已经被访问过不再处理</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图的存储</a:t>
            </a:r>
            <a:endParaRPr b="0" lang="en-US" sz="3200" spc="-1" strike="noStrike">
              <a:latin typeface="Arial"/>
            </a:endParaRPr>
          </a:p>
        </p:txBody>
      </p:sp>
      <p:sp>
        <p:nvSpPr>
          <p:cNvPr id="245"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367200" indent="-275040">
              <a:lnSpc>
                <a:spcPct val="100000"/>
              </a:lnSpc>
              <a:spcBef>
                <a:spcPts val="799"/>
              </a:spcBef>
              <a:buClr>
                <a:srgbClr val="000000"/>
              </a:buClr>
              <a:buSzPct val="45000"/>
              <a:buFont typeface="Wingdings" charset="2"/>
              <a:buChar char=""/>
            </a:pPr>
            <a:r>
              <a:rPr b="0" lang="en-US" sz="1360" spc="-86" strike="noStrike">
                <a:solidFill>
                  <a:srgbClr val="000000"/>
                </a:solidFill>
                <a:latin typeface="SimHei"/>
                <a:ea typeface="SimHei"/>
              </a:rPr>
              <a:t>邻接矩阵：二维数组</a:t>
            </a:r>
            <a:r>
              <a:rPr b="0" lang="en-US" sz="1360" spc="-86" strike="noStrike">
                <a:solidFill>
                  <a:srgbClr val="000000"/>
                </a:solidFill>
                <a:latin typeface="Menlo"/>
                <a:ea typeface="Menlo"/>
              </a:rPr>
              <a:t>g[MAXN][MAXN]</a:t>
            </a:r>
            <a:r>
              <a:rPr b="0" lang="en-US" sz="1360" spc="-86" strike="noStrike">
                <a:solidFill>
                  <a:srgbClr val="000000"/>
                </a:solidFill>
                <a:latin typeface="Menlo"/>
                <a:ea typeface="Menlo"/>
              </a:rPr>
              <a:t>，</a:t>
            </a:r>
            <a:r>
              <a:rPr b="0" lang="en-US" sz="1360" spc="-86" strike="noStrike">
                <a:solidFill>
                  <a:srgbClr val="000000"/>
                </a:solidFill>
                <a:latin typeface="Menlo"/>
                <a:ea typeface="Menlo"/>
              </a:rPr>
              <a:t>g[i][j]=1</a:t>
            </a:r>
            <a:r>
              <a:rPr b="0" lang="en-US" sz="1360" spc="-86" strike="noStrike">
                <a:solidFill>
                  <a:srgbClr val="000000"/>
                </a:solidFill>
                <a:latin typeface="Menlo"/>
                <a:ea typeface="Menlo"/>
              </a:rPr>
              <a:t>代表存在一条</a:t>
            </a:r>
            <a:r>
              <a:rPr b="0" lang="en-US" sz="1360" spc="-86" strike="noStrike">
                <a:solidFill>
                  <a:srgbClr val="000000"/>
                </a:solidFill>
                <a:latin typeface="Menlo"/>
                <a:ea typeface="Menlo"/>
              </a:rPr>
              <a:t>(i,j)</a:t>
            </a:r>
            <a:r>
              <a:rPr b="0" lang="en-US" sz="1360" spc="-86" strike="noStrike">
                <a:solidFill>
                  <a:srgbClr val="000000"/>
                </a:solidFill>
                <a:latin typeface="Menlo"/>
                <a:ea typeface="Menlo"/>
              </a:rPr>
              <a:t>的边</a:t>
            </a:r>
            <a:br/>
            <a:r>
              <a:rPr b="0" lang="en-US" sz="1360" spc="-86" strike="noStrike">
                <a:solidFill>
                  <a:srgbClr val="000000"/>
                </a:solidFill>
                <a:latin typeface="Menlo"/>
                <a:ea typeface="Menlo"/>
              </a:rPr>
              <a:t>空间复杂度较大，但是有些算法要求这种存储方式</a:t>
            </a:r>
            <a:endParaRPr b="0" lang="en-US" sz="1360" spc="-1" strike="noStrike">
              <a:latin typeface="Arial"/>
            </a:endParaRPr>
          </a:p>
          <a:p>
            <a:pPr marL="367200" indent="-275040">
              <a:lnSpc>
                <a:spcPct val="100000"/>
              </a:lnSpc>
              <a:spcBef>
                <a:spcPts val="799"/>
              </a:spcBef>
              <a:buClr>
                <a:srgbClr val="000000"/>
              </a:buClr>
              <a:buSzPct val="45000"/>
              <a:buFont typeface="Wingdings" charset="2"/>
              <a:buChar char=""/>
            </a:pPr>
            <a:r>
              <a:rPr b="0" lang="en-US" sz="1360" spc="-86" strike="noStrike">
                <a:solidFill>
                  <a:srgbClr val="000000"/>
                </a:solidFill>
                <a:latin typeface="Menlo"/>
                <a:ea typeface="Menlo"/>
              </a:rPr>
              <a:t>邻接表：保存每个点相连的边，具体实现方式有多种。</a:t>
            </a:r>
            <a:br/>
            <a:r>
              <a:rPr b="0" lang="en-US" sz="1360" spc="-86" strike="noStrike">
                <a:solidFill>
                  <a:srgbClr val="000000"/>
                </a:solidFill>
                <a:latin typeface="Menlo"/>
                <a:ea typeface="Menlo"/>
              </a:rPr>
              <a:t>边多使用结构体定义，</a:t>
            </a:r>
            <a:r>
              <a:rPr b="0" lang="en-US" sz="1360" spc="-86" strike="noStrike">
                <a:solidFill>
                  <a:srgbClr val="000000"/>
                </a:solidFill>
                <a:latin typeface="Menlo"/>
                <a:ea typeface="Menlo"/>
              </a:rPr>
              <a:t>Edge {int from, to, dist;}</a:t>
            </a:r>
            <a:br/>
            <a:r>
              <a:rPr b="0" lang="en-US" sz="1360" spc="-86" strike="noStrike">
                <a:solidFill>
                  <a:srgbClr val="000000"/>
                </a:solidFill>
                <a:latin typeface="Menlo"/>
                <a:ea typeface="Menlo"/>
              </a:rPr>
              <a:t>若只需要保存边的终点可以用</a:t>
            </a:r>
            <a:r>
              <a:rPr b="0" lang="en-US" sz="1360" spc="-86" strike="noStrike">
                <a:solidFill>
                  <a:srgbClr val="000000"/>
                </a:solidFill>
                <a:latin typeface="Menlo"/>
                <a:ea typeface="Menlo"/>
              </a:rPr>
              <a:t>int</a:t>
            </a:r>
            <a:r>
              <a:rPr b="0" lang="en-US" sz="1360" spc="-86" strike="noStrike">
                <a:solidFill>
                  <a:srgbClr val="000000"/>
                </a:solidFill>
                <a:latin typeface="Menlo"/>
                <a:ea typeface="Menlo"/>
              </a:rPr>
              <a:t>只保存</a:t>
            </a:r>
            <a:r>
              <a:rPr b="0" lang="en-US" sz="1360" spc="-86" strike="noStrike">
                <a:solidFill>
                  <a:srgbClr val="000000"/>
                </a:solidFill>
                <a:latin typeface="Menlo"/>
                <a:ea typeface="Menlo"/>
              </a:rPr>
              <a:t>to</a:t>
            </a:r>
            <a:endParaRPr b="0" lang="en-US" sz="1360" spc="-1" strike="noStrike">
              <a:latin typeface="Arial"/>
            </a:endParaRPr>
          </a:p>
          <a:p>
            <a:pPr lvl="1" marL="734400" indent="-275040">
              <a:lnSpc>
                <a:spcPct val="100000"/>
              </a:lnSpc>
              <a:spcBef>
                <a:spcPts val="601"/>
              </a:spcBef>
              <a:buClr>
                <a:srgbClr val="000000"/>
              </a:buClr>
              <a:buSzPct val="75000"/>
              <a:buFont typeface="Symbol"/>
              <a:buChar char="-"/>
            </a:pPr>
            <a:r>
              <a:rPr b="0" lang="en-US" sz="1360" spc="-86" strike="noStrike">
                <a:solidFill>
                  <a:srgbClr val="000000"/>
                </a:solidFill>
                <a:latin typeface="Menlo"/>
                <a:ea typeface="Menlo"/>
              </a:rPr>
              <a:t>vector(1_vector.cpp)</a:t>
            </a:r>
            <a:r>
              <a:rPr b="0" lang="en-US" sz="1360" spc="-86" strike="noStrike">
                <a:solidFill>
                  <a:srgbClr val="000000"/>
                </a:solidFill>
                <a:latin typeface="Menlo"/>
                <a:ea typeface="Menlo"/>
              </a:rPr>
              <a:t>：</a:t>
            </a:r>
            <a:br/>
            <a:r>
              <a:rPr b="0" lang="en-US" sz="1360" spc="-86" strike="noStrike">
                <a:solidFill>
                  <a:srgbClr val="000000"/>
                </a:solidFill>
                <a:latin typeface="Menlo"/>
                <a:ea typeface="Menlo"/>
              </a:rPr>
              <a:t>vector&lt;Edge&gt; g[MAXN];</a:t>
            </a:r>
            <a:br/>
            <a:r>
              <a:rPr b="0" lang="en-US" sz="1360" spc="-86" strike="noStrike">
                <a:solidFill>
                  <a:srgbClr val="000000"/>
                </a:solidFill>
                <a:latin typeface="Menlo"/>
                <a:ea typeface="Menlo"/>
              </a:rPr>
              <a:t>g[i]</a:t>
            </a:r>
            <a:r>
              <a:rPr b="0" lang="en-US" sz="1360" spc="-86" strike="noStrike">
                <a:solidFill>
                  <a:srgbClr val="000000"/>
                </a:solidFill>
                <a:latin typeface="Menlo"/>
                <a:ea typeface="Menlo"/>
              </a:rPr>
              <a:t>是一个</a:t>
            </a:r>
            <a:r>
              <a:rPr b="0" lang="en-US" sz="1360" spc="-86" strike="noStrike">
                <a:solidFill>
                  <a:srgbClr val="000000"/>
                </a:solidFill>
                <a:latin typeface="Menlo"/>
                <a:ea typeface="Menlo"/>
              </a:rPr>
              <a:t>vector</a:t>
            </a:r>
            <a:r>
              <a:rPr b="0" lang="en-US" sz="1360" spc="-86" strike="noStrike">
                <a:solidFill>
                  <a:srgbClr val="000000"/>
                </a:solidFill>
                <a:latin typeface="Menlo"/>
                <a:ea typeface="Menlo"/>
              </a:rPr>
              <a:t>，保存和点</a:t>
            </a:r>
            <a:r>
              <a:rPr b="0" lang="en-US" sz="1360" spc="-86" strike="noStrike">
                <a:solidFill>
                  <a:srgbClr val="000000"/>
                </a:solidFill>
                <a:latin typeface="Menlo"/>
                <a:ea typeface="Menlo"/>
              </a:rPr>
              <a:t>i</a:t>
            </a:r>
            <a:r>
              <a:rPr b="0" lang="en-US" sz="1360" spc="-86" strike="noStrike">
                <a:solidFill>
                  <a:srgbClr val="000000"/>
                </a:solidFill>
                <a:latin typeface="Menlo"/>
                <a:ea typeface="Menlo"/>
              </a:rPr>
              <a:t>相连的边</a:t>
            </a:r>
            <a:br/>
            <a:r>
              <a:rPr b="0" lang="en-US" sz="1360" spc="-86" strike="noStrike">
                <a:solidFill>
                  <a:srgbClr val="000000"/>
                </a:solidFill>
                <a:latin typeface="Menlo"/>
                <a:ea typeface="Menlo"/>
              </a:rPr>
              <a:t>插入时直接将边</a:t>
            </a:r>
            <a:r>
              <a:rPr b="0" lang="en-US" sz="1360" spc="-86" strike="noStrike">
                <a:solidFill>
                  <a:srgbClr val="000000"/>
                </a:solidFill>
                <a:latin typeface="Menlo"/>
                <a:ea typeface="Menlo"/>
              </a:rPr>
              <a:t>push_back</a:t>
            </a:r>
            <a:r>
              <a:rPr b="0" lang="en-US" sz="1360" spc="-86" strike="noStrike">
                <a:solidFill>
                  <a:srgbClr val="000000"/>
                </a:solidFill>
                <a:latin typeface="Menlo"/>
                <a:ea typeface="Menlo"/>
              </a:rPr>
              <a:t>进起点的</a:t>
            </a:r>
            <a:r>
              <a:rPr b="0" lang="en-US" sz="1360" spc="-86" strike="noStrike">
                <a:solidFill>
                  <a:srgbClr val="000000"/>
                </a:solidFill>
                <a:latin typeface="Menlo"/>
                <a:ea typeface="Menlo"/>
              </a:rPr>
              <a:t>vector</a:t>
            </a:r>
            <a:r>
              <a:rPr b="0" lang="en-US" sz="1360" spc="-86" strike="noStrike">
                <a:solidFill>
                  <a:srgbClr val="000000"/>
                </a:solidFill>
                <a:latin typeface="Menlo"/>
                <a:ea typeface="Menlo"/>
              </a:rPr>
              <a:t>中，遍历时直接使用</a:t>
            </a:r>
            <a:r>
              <a:rPr b="0" lang="en-US" sz="1360" spc="-86" strike="noStrike">
                <a:solidFill>
                  <a:srgbClr val="000000"/>
                </a:solidFill>
                <a:latin typeface="Menlo"/>
                <a:ea typeface="Menlo"/>
              </a:rPr>
              <a:t>iterator</a:t>
            </a:r>
            <a:r>
              <a:rPr b="0" lang="en-US" sz="1360" spc="-86" strike="noStrike">
                <a:solidFill>
                  <a:srgbClr val="000000"/>
                </a:solidFill>
                <a:latin typeface="Menlo"/>
                <a:ea typeface="Menlo"/>
              </a:rPr>
              <a:t>，若支持</a:t>
            </a:r>
            <a:r>
              <a:rPr b="0" lang="en-US" sz="1360" spc="-86" strike="noStrike">
                <a:solidFill>
                  <a:srgbClr val="000000"/>
                </a:solidFill>
                <a:latin typeface="Menlo"/>
                <a:ea typeface="Menlo"/>
              </a:rPr>
              <a:t>C++11</a:t>
            </a:r>
            <a:r>
              <a:rPr b="0" lang="en-US" sz="1360" spc="-86" strike="noStrike">
                <a:solidFill>
                  <a:srgbClr val="000000"/>
                </a:solidFill>
                <a:latin typeface="Menlo"/>
                <a:ea typeface="Menlo"/>
              </a:rPr>
              <a:t>还可以使用</a:t>
            </a:r>
            <a:r>
              <a:rPr b="0" lang="en-US" sz="1360" spc="-86" strike="noStrike">
                <a:solidFill>
                  <a:srgbClr val="000000"/>
                </a:solidFill>
                <a:latin typeface="Menlo"/>
                <a:ea typeface="Menlo"/>
              </a:rPr>
              <a:t>auto</a:t>
            </a:r>
            <a:r>
              <a:rPr b="0" lang="en-US" sz="1360" spc="-86" strike="noStrike">
                <a:solidFill>
                  <a:srgbClr val="000000"/>
                </a:solidFill>
                <a:latin typeface="Menlo"/>
                <a:ea typeface="Menlo"/>
              </a:rPr>
              <a:t>关键字。</a:t>
            </a:r>
            <a:br/>
            <a:r>
              <a:rPr b="0" lang="en-US" sz="1360" spc="-86" strike="noStrike">
                <a:solidFill>
                  <a:srgbClr val="000000"/>
                </a:solidFill>
                <a:latin typeface="Menlo"/>
                <a:ea typeface="Menlo"/>
              </a:rPr>
              <a:t>代码很短，常数在</a:t>
            </a:r>
            <a:r>
              <a:rPr b="0" lang="en-US" sz="1360" spc="-86" strike="noStrike">
                <a:solidFill>
                  <a:srgbClr val="000000"/>
                </a:solidFill>
                <a:latin typeface="Menlo"/>
                <a:ea typeface="Menlo"/>
              </a:rPr>
              <a:t>STL</a:t>
            </a:r>
            <a:r>
              <a:rPr b="0" lang="en-US" sz="1360" spc="-86" strike="noStrike">
                <a:solidFill>
                  <a:srgbClr val="000000"/>
                </a:solidFill>
                <a:latin typeface="Menlo"/>
                <a:ea typeface="Menlo"/>
              </a:rPr>
              <a:t>上，开</a:t>
            </a:r>
            <a:r>
              <a:rPr b="0" lang="en-US" sz="1360" spc="-86" strike="noStrike">
                <a:solidFill>
                  <a:srgbClr val="000000"/>
                </a:solidFill>
                <a:latin typeface="Menlo"/>
                <a:ea typeface="Menlo"/>
              </a:rPr>
              <a:t>O2</a:t>
            </a:r>
            <a:r>
              <a:rPr b="0" lang="en-US" sz="1360" spc="-86" strike="noStrike">
                <a:solidFill>
                  <a:srgbClr val="000000"/>
                </a:solidFill>
                <a:latin typeface="Menlo"/>
                <a:ea typeface="Menlo"/>
              </a:rPr>
              <a:t>跑的飞快，不开也没被卡过，强烈推荐</a:t>
            </a:r>
            <a:endParaRPr b="0" lang="en-US" sz="1360" spc="-1" strike="noStrike">
              <a:latin typeface="Arial"/>
            </a:endParaRPr>
          </a:p>
          <a:p>
            <a:pPr lvl="1" marL="734400" indent="-275040">
              <a:lnSpc>
                <a:spcPct val="100000"/>
              </a:lnSpc>
              <a:spcBef>
                <a:spcPts val="601"/>
              </a:spcBef>
              <a:buClr>
                <a:srgbClr val="000000"/>
              </a:buClr>
              <a:buSzPct val="75000"/>
              <a:buFont typeface="Symbol"/>
              <a:buChar char="-"/>
            </a:pPr>
            <a:r>
              <a:rPr b="0" lang="en-US" sz="1360" spc="-86" strike="noStrike">
                <a:solidFill>
                  <a:srgbClr val="000000"/>
                </a:solidFill>
                <a:latin typeface="Menlo"/>
                <a:ea typeface="Menlo"/>
              </a:rPr>
              <a:t>链式前向星</a:t>
            </a:r>
            <a:r>
              <a:rPr b="0" lang="en-US" sz="1360" spc="-86" strike="noStrike">
                <a:solidFill>
                  <a:srgbClr val="000000"/>
                </a:solidFill>
                <a:latin typeface="Menlo"/>
                <a:ea typeface="Menlo"/>
              </a:rPr>
              <a:t>(2_lfs.cpp)</a:t>
            </a:r>
            <a:r>
              <a:rPr b="0" lang="en-US" sz="1360" spc="-86" strike="noStrike">
                <a:solidFill>
                  <a:srgbClr val="000000"/>
                </a:solidFill>
                <a:latin typeface="Menlo"/>
                <a:ea typeface="Menlo"/>
              </a:rPr>
              <a:t>：</a:t>
            </a:r>
            <a:br/>
            <a:r>
              <a:rPr b="0" lang="en-US" sz="1360" spc="-86" strike="noStrike">
                <a:solidFill>
                  <a:srgbClr val="000000"/>
                </a:solidFill>
                <a:latin typeface="Menlo"/>
                <a:ea typeface="Menlo"/>
              </a:rPr>
              <a:t>简单的单项链表实现，代码长度还行，跑的快占用空间小，常用，推荐</a:t>
            </a:r>
            <a:br/>
            <a:r>
              <a:rPr b="0" lang="en-US" sz="1360" spc="-86" strike="noStrike">
                <a:solidFill>
                  <a:srgbClr val="000000"/>
                </a:solidFill>
                <a:latin typeface="Menlo"/>
                <a:ea typeface="Menlo"/>
              </a:rPr>
              <a:t> </a:t>
            </a:r>
            <a:endParaRPr b="0" lang="en-US" sz="136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26" name="image39.png" descr=""/>
          <p:cNvPicPr/>
          <p:nvPr/>
        </p:nvPicPr>
        <p:blipFill>
          <a:blip r:embed="rId1"/>
          <a:stretch/>
        </p:blipFill>
        <p:spPr>
          <a:xfrm>
            <a:off x="612000" y="720000"/>
            <a:ext cx="1645200" cy="4883760"/>
          </a:xfrm>
          <a:prstGeom prst="rect">
            <a:avLst/>
          </a:prstGeom>
          <a:ln w="12600">
            <a:noFill/>
          </a:ln>
        </p:spPr>
      </p:pic>
      <p:pic>
        <p:nvPicPr>
          <p:cNvPr id="5027" name="image40.png" descr=""/>
          <p:cNvPicPr/>
          <p:nvPr/>
        </p:nvPicPr>
        <p:blipFill>
          <a:blip r:embed="rId2"/>
          <a:stretch/>
        </p:blipFill>
        <p:spPr>
          <a:xfrm>
            <a:off x="2545200" y="720000"/>
            <a:ext cx="1355760" cy="4883760"/>
          </a:xfrm>
          <a:prstGeom prst="rect">
            <a:avLst/>
          </a:prstGeom>
          <a:ln w="12600">
            <a:noFill/>
          </a:ln>
        </p:spPr>
      </p:pic>
      <p:pic>
        <p:nvPicPr>
          <p:cNvPr id="5028" name="image41.png" descr=""/>
          <p:cNvPicPr/>
          <p:nvPr/>
        </p:nvPicPr>
        <p:blipFill>
          <a:blip r:embed="rId3"/>
          <a:stretch/>
        </p:blipFill>
        <p:spPr>
          <a:xfrm>
            <a:off x="4333680" y="720000"/>
            <a:ext cx="1355760" cy="4883760"/>
          </a:xfrm>
          <a:prstGeom prst="rect">
            <a:avLst/>
          </a:prstGeom>
          <a:ln w="12600">
            <a:noFill/>
          </a:ln>
        </p:spPr>
      </p:pic>
      <p:pic>
        <p:nvPicPr>
          <p:cNvPr id="5029" name="image42.png" descr=""/>
          <p:cNvPicPr/>
          <p:nvPr/>
        </p:nvPicPr>
        <p:blipFill>
          <a:blip r:embed="rId4"/>
          <a:stretch/>
        </p:blipFill>
        <p:spPr>
          <a:xfrm>
            <a:off x="6122160" y="720000"/>
            <a:ext cx="1355760" cy="4883760"/>
          </a:xfrm>
          <a:prstGeom prst="rect">
            <a:avLst/>
          </a:prstGeom>
          <a:ln w="12600">
            <a:noFill/>
          </a:ln>
        </p:spPr>
      </p:pic>
      <p:pic>
        <p:nvPicPr>
          <p:cNvPr id="5030" name="image43.png" descr=""/>
          <p:cNvPicPr/>
          <p:nvPr/>
        </p:nvPicPr>
        <p:blipFill>
          <a:blip r:embed="rId5"/>
          <a:stretch/>
        </p:blipFill>
        <p:spPr>
          <a:xfrm>
            <a:off x="7910640" y="720000"/>
            <a:ext cx="1355760" cy="4883760"/>
          </a:xfrm>
          <a:prstGeom prst="rect">
            <a:avLst/>
          </a:prstGeom>
          <a:ln w="1260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1"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例题 </a:t>
            </a:r>
            <a:r>
              <a:rPr b="1" lang="en-US" sz="3200" spc="-1" strike="noStrike" u="sng">
                <a:solidFill>
                  <a:srgbClr val="0000ff"/>
                </a:solidFill>
                <a:uFillTx/>
                <a:latin typeface="Menlo"/>
                <a:ea typeface="Menlo"/>
                <a:hlinkClick r:id="rId1"/>
              </a:rPr>
              <a:t>P1119</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灾后重建</a:t>
            </a:r>
            <a:endParaRPr b="0" lang="en-US" sz="3200" spc="-1" strike="noStrike">
              <a:latin typeface="Arial"/>
            </a:endParaRPr>
          </a:p>
        </p:txBody>
      </p:sp>
      <p:pic>
        <p:nvPicPr>
          <p:cNvPr id="5032" name="image44.png" descr=""/>
          <p:cNvPicPr/>
          <p:nvPr/>
        </p:nvPicPr>
        <p:blipFill>
          <a:blip r:embed="rId2"/>
          <a:stretch/>
        </p:blipFill>
        <p:spPr>
          <a:xfrm>
            <a:off x="1296000" y="1519200"/>
            <a:ext cx="7271640" cy="3304440"/>
          </a:xfrm>
          <a:prstGeom prst="rect">
            <a:avLst/>
          </a:prstGeom>
          <a:ln w="12600">
            <a:noFill/>
          </a:ln>
        </p:spPr>
      </p:pic>
      <p:pic>
        <p:nvPicPr>
          <p:cNvPr id="5033" name="image45.png" descr=""/>
          <p:cNvPicPr/>
          <p:nvPr/>
        </p:nvPicPr>
        <p:blipFill>
          <a:blip r:embed="rId3"/>
          <a:stretch/>
        </p:blipFill>
        <p:spPr>
          <a:xfrm>
            <a:off x="1224000" y="4824000"/>
            <a:ext cx="7482600" cy="692640"/>
          </a:xfrm>
          <a:prstGeom prst="rect">
            <a:avLst/>
          </a:prstGeom>
          <a:ln w="1260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4"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题目分析</a:t>
            </a:r>
            <a:endParaRPr b="0" lang="en-US" sz="3200" spc="-1" strike="noStrike">
              <a:latin typeface="Arial"/>
            </a:endParaRPr>
          </a:p>
        </p:txBody>
      </p:sp>
      <p:sp>
        <p:nvSpPr>
          <p:cNvPr id="5035"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询问可离线</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询问只经过前</a:t>
            </a:r>
            <a:r>
              <a:rPr b="0" lang="en-US" sz="1800" spc="-100" strike="noStrike">
                <a:solidFill>
                  <a:srgbClr val="000000"/>
                </a:solidFill>
                <a:latin typeface="Menlo"/>
                <a:ea typeface="Menlo"/>
              </a:rPr>
              <a:t>t</a:t>
            </a:r>
            <a:r>
              <a:rPr b="0" lang="en-US" sz="1800" spc="-100" strike="noStrike">
                <a:solidFill>
                  <a:srgbClr val="000000"/>
                </a:solidFill>
                <a:latin typeface="Menlo"/>
                <a:ea typeface="Menlo"/>
              </a:rPr>
              <a:t>天的点的多源最短路</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注意到和</a:t>
            </a:r>
            <a:r>
              <a:rPr b="0" lang="en-US" sz="1800" spc="-100" strike="noStrike">
                <a:solidFill>
                  <a:srgbClr val="000000"/>
                </a:solidFill>
                <a:latin typeface="Menlo"/>
                <a:ea typeface="Menlo"/>
              </a:rPr>
              <a:t>Floyd</a:t>
            </a:r>
            <a:r>
              <a:rPr b="0" lang="en-US" sz="1800" spc="-100" strike="noStrike">
                <a:solidFill>
                  <a:srgbClr val="000000"/>
                </a:solidFill>
                <a:latin typeface="Menlo"/>
                <a:ea typeface="Menlo"/>
              </a:rPr>
              <a:t>的过程一致，将枚举</a:t>
            </a:r>
            <a:r>
              <a:rPr b="0" lang="en-US" sz="1800" spc="-100" strike="noStrike">
                <a:solidFill>
                  <a:srgbClr val="000000"/>
                </a:solidFill>
                <a:latin typeface="Menlo"/>
                <a:ea typeface="Menlo"/>
              </a:rPr>
              <a:t>k</a:t>
            </a:r>
            <a:r>
              <a:rPr b="0" lang="en-US" sz="1800" spc="-100" strike="noStrike">
                <a:solidFill>
                  <a:srgbClr val="000000"/>
                </a:solidFill>
                <a:latin typeface="Menlo"/>
                <a:ea typeface="Menlo"/>
              </a:rPr>
              <a:t>的顺序改为排序后的顺序即可，一边松弛一边处理询问</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SimHei"/>
                <a:ea typeface="SimHei"/>
              </a:rPr>
              <a:t>需要离线处理，将询问和点一起按照</a:t>
            </a:r>
            <a:r>
              <a:rPr b="0" lang="en-US" sz="1800" spc="-100" strike="noStrike">
                <a:solidFill>
                  <a:srgbClr val="000000"/>
                </a:solidFill>
                <a:latin typeface="Menlo"/>
                <a:ea typeface="Menlo"/>
              </a:rPr>
              <a:t>时间戳排序</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6"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例题 </a:t>
            </a:r>
            <a:r>
              <a:rPr b="1" lang="en-US" sz="3200" spc="-1" strike="noStrike" u="sng">
                <a:solidFill>
                  <a:srgbClr val="0000ff"/>
                </a:solidFill>
                <a:uFillTx/>
                <a:latin typeface="Menlo"/>
                <a:ea typeface="Menlo"/>
                <a:hlinkClick r:id="rId1"/>
              </a:rPr>
              <a:t>P1629</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邮递员送信</a:t>
            </a:r>
            <a:endParaRPr b="0" lang="en-US" sz="3200" spc="-1" strike="noStrike">
              <a:latin typeface="Arial"/>
            </a:endParaRPr>
          </a:p>
        </p:txBody>
      </p:sp>
      <p:pic>
        <p:nvPicPr>
          <p:cNvPr id="5037" name="image46.png" descr=""/>
          <p:cNvPicPr/>
          <p:nvPr/>
        </p:nvPicPr>
        <p:blipFill>
          <a:blip r:embed="rId2"/>
          <a:stretch/>
        </p:blipFill>
        <p:spPr>
          <a:xfrm>
            <a:off x="503640" y="2572560"/>
            <a:ext cx="9071280" cy="1928520"/>
          </a:xfrm>
          <a:prstGeom prst="rect">
            <a:avLst/>
          </a:prstGeom>
          <a:ln w="1260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8"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题目分析</a:t>
            </a:r>
            <a:endParaRPr b="0" lang="en-US" sz="3200" spc="-1" strike="noStrike">
              <a:latin typeface="Arial"/>
            </a:endParaRPr>
          </a:p>
        </p:txBody>
      </p:sp>
      <p:sp>
        <p:nvSpPr>
          <p:cNvPr id="5039"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从起点跑单源最短路可以得到起点到所有点的最短路</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如何得到所有点到起点的最短路？</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反向建图从起点跑单源最短路</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8" dur="indefinite" restart="never" nodeType="tmRoot">
          <p:childTnLst>
            <p:seq>
              <p:cTn id="29" dur="indefinite" nodeType="mainSeq">
                <p:childTnLst>
                  <p:par>
                    <p:cTn id="30" fill="hold">
                      <p:stCondLst>
                        <p:cond delay="0"/>
                      </p:stCondLst>
                      <p:childTnLst>
                        <p:par>
                          <p:cTn id="31" fill="hold">
                            <p:stCondLst>
                              <p:cond delay="0"/>
                            </p:stCondLst>
                            <p:childTnLst>
                              <p:par>
                                <p:cTn id="32" nodeType="afterEffect" fill="hold" presetClass="entr" presetID="1">
                                  <p:stCondLst>
                                    <p:cond delay="0"/>
                                  </p:stCondLst>
                                  <p:iterate type="el">
                                    <p:tmAbs val="0"/>
                                  </p:iterate>
                                  <p:childTnLst>
                                    <p:set>
                                      <p:cBhvr>
                                        <p:cTn id="33" fill="hold"/>
                                        <p:tgtEl>
                                          <p:spTgt spid="5039"/>
                                        </p:tgtEl>
                                        <p:attrNameLst>
                                          <p:attrName>style.visibility</p:attrName>
                                        </p:attrNameLst>
                                      </p:cBhvr>
                                      <p:to>
                                        <p:strVal val="visible"/>
                                      </p:to>
                                    </p:set>
                                  </p:childTnLst>
                                </p:cTn>
                              </p:par>
                              <p:par>
                                <p:cTn id="34" nodeType="withEffect" fill="hold" presetClass="entr" presetID="1">
                                  <p:stCondLst>
                                    <p:cond delay="0"/>
                                  </p:stCondLst>
                                  <p:iterate type="el">
                                    <p:tmAbs val="0"/>
                                  </p:iterate>
                                  <p:childTnLst>
                                    <p:set>
                                      <p:cBhvr>
                                        <p:cTn id="35" fill="hold"/>
                                        <p:tgtEl>
                                          <p:spTgt spid="5039">
                                            <p:txEl>
                                              <p:pRg st="0" end="0"/>
                                            </p:txEl>
                                          </p:spTgt>
                                        </p:tgtEl>
                                        <p:attrNameLst>
                                          <p:attrName>style.visibility</p:attrName>
                                        </p:attrNameLst>
                                      </p:cBhvr>
                                      <p:to>
                                        <p:strVal val="visible"/>
                                      </p:to>
                                    </p:set>
                                  </p:childTnLst>
                                </p:cTn>
                              </p:par>
                            </p:childTnLst>
                          </p:cTn>
                        </p:par>
                        <p:par>
                          <p:cTn id="36" fill="hold">
                            <p:stCondLst>
                              <p:cond delay="0"/>
                            </p:stCondLst>
                            <p:childTnLst>
                              <p:par>
                                <p:cTn id="37" nodeType="afterEffect" fill="hold" presetClass="entr" presetID="1">
                                  <p:stCondLst>
                                    <p:cond delay="0"/>
                                  </p:stCondLst>
                                  <p:iterate type="el">
                                    <p:tmAbs val="0"/>
                                  </p:iterate>
                                  <p:childTnLst>
                                    <p:set>
                                      <p:cBhvr>
                                        <p:cTn id="38" fill="hold"/>
                                        <p:tgtEl>
                                          <p:spTgt spid="5039">
                                            <p:txEl>
                                              <p:pRg st="1" end="1"/>
                                            </p:txEl>
                                          </p:spTgt>
                                        </p:tgtEl>
                                        <p:attrNameLst>
                                          <p:attrName>style.visibility</p:attrName>
                                        </p:attrNameLst>
                                      </p:cBhvr>
                                      <p:to>
                                        <p:strVal val="visible"/>
                                      </p:to>
                                    </p:set>
                                  </p:childTnLst>
                                </p:cTn>
                              </p:par>
                            </p:childTnLst>
                          </p:cTn>
                        </p:par>
                        <p:par>
                          <p:cTn id="39" fill="hold">
                            <p:stCondLst>
                              <p:cond delay="0"/>
                            </p:stCondLst>
                            <p:childTnLst>
                              <p:par>
                                <p:cTn id="40" nodeType="afterEffect" fill="hold" presetClass="entr" presetID="1">
                                  <p:stCondLst>
                                    <p:cond delay="0"/>
                                  </p:stCondLst>
                                  <p:iterate type="el">
                                    <p:tmAbs val="0"/>
                                  </p:iterate>
                                  <p:childTnLst>
                                    <p:set>
                                      <p:cBhvr>
                                        <p:cTn id="41" fill="hold"/>
                                        <p:tgtEl>
                                          <p:spTgt spid="5039">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1">
                                  <p:stCondLst>
                                    <p:cond delay="0"/>
                                  </p:stCondLst>
                                  <p:iterate type="el">
                                    <p:tmAbs val="0"/>
                                  </p:iterate>
                                  <p:childTnLst>
                                    <p:set>
                                      <p:cBhvr>
                                        <p:cTn id="45" fill="hold"/>
                                        <p:tgtEl>
                                          <p:spTgt spid="5039">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0"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NOIP2009 </a:t>
            </a:r>
            <a:r>
              <a:rPr b="1" lang="en-US" sz="3200" spc="-1" strike="noStrike" u="sng">
                <a:solidFill>
                  <a:srgbClr val="0000ff"/>
                </a:solidFill>
                <a:uFillTx/>
                <a:latin typeface="Menlo"/>
                <a:ea typeface="Menlo"/>
                <a:hlinkClick r:id="rId1"/>
              </a:rPr>
              <a:t>P1073</a:t>
            </a:r>
            <a:r>
              <a:rPr b="1" lang="en-US" sz="3200" spc="-1" strike="noStrike">
                <a:solidFill>
                  <a:srgbClr val="000000"/>
                </a:solidFill>
                <a:latin typeface="Menlo"/>
                <a:ea typeface="Menlo"/>
              </a:rPr>
              <a:t> </a:t>
            </a:r>
            <a:r>
              <a:rPr b="1" lang="en-US" sz="3200" spc="-1" strike="noStrike">
                <a:solidFill>
                  <a:srgbClr val="000000"/>
                </a:solidFill>
                <a:latin typeface="Menlo"/>
                <a:ea typeface="Menlo"/>
              </a:rPr>
              <a:t>最优贸易</a:t>
            </a:r>
            <a:endParaRPr b="0" lang="en-US" sz="3200" spc="-1" strike="noStrike">
              <a:latin typeface="Arial"/>
            </a:endParaRPr>
          </a:p>
        </p:txBody>
      </p:sp>
      <p:sp>
        <p:nvSpPr>
          <p:cNvPr id="5041"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n(&lt;=100000)</a:t>
            </a:r>
            <a:r>
              <a:rPr b="0" lang="en-US" sz="1800" spc="-100" strike="noStrike">
                <a:solidFill>
                  <a:srgbClr val="000000"/>
                </a:solidFill>
                <a:latin typeface="Menlo"/>
                <a:ea typeface="Menlo"/>
              </a:rPr>
              <a:t>个城市之间用单向边或双向边相连，现在要从</a:t>
            </a:r>
            <a:r>
              <a:rPr b="0" lang="en-US" sz="1800" spc="-100" strike="noStrike">
                <a:solidFill>
                  <a:srgbClr val="000000"/>
                </a:solidFill>
                <a:latin typeface="Menlo"/>
                <a:ea typeface="Menlo"/>
              </a:rPr>
              <a:t>1</a:t>
            </a:r>
            <a:r>
              <a:rPr b="0" lang="en-US" sz="1800" spc="-100" strike="noStrike">
                <a:solidFill>
                  <a:srgbClr val="000000"/>
                </a:solidFill>
                <a:latin typeface="Menlo"/>
                <a:ea typeface="Menlo"/>
              </a:rPr>
              <a:t>号点走到</a:t>
            </a:r>
            <a:r>
              <a:rPr b="0" lang="en-US" sz="1800" spc="-100" strike="noStrike">
                <a:solidFill>
                  <a:srgbClr val="000000"/>
                </a:solidFill>
                <a:latin typeface="Menlo"/>
                <a:ea typeface="Menlo"/>
              </a:rPr>
              <a:t>n</a:t>
            </a:r>
            <a:r>
              <a:rPr b="0" lang="en-US" sz="1800" spc="-100" strike="noStrike">
                <a:solidFill>
                  <a:srgbClr val="000000"/>
                </a:solidFill>
                <a:latin typeface="Menlo"/>
                <a:ea typeface="Menlo"/>
              </a:rPr>
              <a:t>号点，路径可以有回路</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每个城市有一个水晶球售价，现在要在旅途中买卖一次，求最大的收益</a:t>
            </a:r>
            <a:endParaRPr b="0" lang="en-US" sz="1800" spc="-1" strike="noStrike">
              <a:latin typeface="Arial"/>
            </a:endParaRPr>
          </a:p>
        </p:txBody>
      </p:sp>
      <p:pic>
        <p:nvPicPr>
          <p:cNvPr id="5042" name="image59.png" descr=""/>
          <p:cNvPicPr/>
          <p:nvPr/>
        </p:nvPicPr>
        <p:blipFill>
          <a:blip r:embed="rId2"/>
          <a:stretch/>
        </p:blipFill>
        <p:spPr>
          <a:xfrm>
            <a:off x="2123280" y="2615760"/>
            <a:ext cx="5724360" cy="2927880"/>
          </a:xfrm>
          <a:prstGeom prst="rect">
            <a:avLst/>
          </a:prstGeom>
          <a:ln w="1260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3"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思路</a:t>
            </a:r>
            <a:r>
              <a:rPr b="1" lang="en-US" sz="3200" spc="-1" strike="noStrike">
                <a:solidFill>
                  <a:srgbClr val="000000"/>
                </a:solidFill>
                <a:latin typeface="Menlo"/>
                <a:ea typeface="Menlo"/>
              </a:rPr>
              <a:t>1</a:t>
            </a:r>
            <a:endParaRPr b="0" lang="en-US" sz="3200" spc="-1" strike="noStrike">
              <a:latin typeface="Arial"/>
            </a:endParaRPr>
          </a:p>
        </p:txBody>
      </p:sp>
      <p:sp>
        <p:nvSpPr>
          <p:cNvPr id="5044"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有费用的路径问题可以考虑最短路</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分为三个阶段，起点到购买点、购买点到售卖点、售卖点到终点</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使用分层图思想，将原图复制为三份对应三个阶段</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从第</a:t>
            </a:r>
            <a:r>
              <a:rPr b="0" lang="en-US" sz="1800" spc="-100" strike="noStrike">
                <a:solidFill>
                  <a:srgbClr val="000000"/>
                </a:solidFill>
                <a:latin typeface="Menlo"/>
                <a:ea typeface="Menlo"/>
              </a:rPr>
              <a:t>1</a:t>
            </a:r>
            <a:r>
              <a:rPr b="0" lang="en-US" sz="1800" spc="-100" strike="noStrike">
                <a:solidFill>
                  <a:srgbClr val="000000"/>
                </a:solidFill>
                <a:latin typeface="Menlo"/>
                <a:ea typeface="Menlo"/>
              </a:rPr>
              <a:t>层图到第</a:t>
            </a:r>
            <a:r>
              <a:rPr b="0" lang="en-US" sz="1800" spc="-100" strike="noStrike">
                <a:solidFill>
                  <a:srgbClr val="000000"/>
                </a:solidFill>
                <a:latin typeface="Menlo"/>
                <a:ea typeface="Menlo"/>
              </a:rPr>
              <a:t>2</a:t>
            </a:r>
            <a:r>
              <a:rPr b="0" lang="en-US" sz="1800" spc="-100" strike="noStrike">
                <a:solidFill>
                  <a:srgbClr val="000000"/>
                </a:solidFill>
                <a:latin typeface="Menlo"/>
                <a:ea typeface="Menlo"/>
              </a:rPr>
              <a:t>层图对应购买，对于每个点从第</a:t>
            </a:r>
            <a:r>
              <a:rPr b="0" lang="en-US" sz="1800" spc="-100" strike="noStrike">
                <a:solidFill>
                  <a:srgbClr val="000000"/>
                </a:solidFill>
                <a:latin typeface="Menlo"/>
                <a:ea typeface="Menlo"/>
              </a:rPr>
              <a:t>1</a:t>
            </a:r>
            <a:r>
              <a:rPr b="0" lang="en-US" sz="1800" spc="-100" strike="noStrike">
                <a:solidFill>
                  <a:srgbClr val="000000"/>
                </a:solidFill>
                <a:latin typeface="Menlo"/>
                <a:ea typeface="Menlo"/>
              </a:rPr>
              <a:t>层到第</a:t>
            </a:r>
            <a:r>
              <a:rPr b="0" lang="en-US" sz="1800" spc="-100" strike="noStrike">
                <a:solidFill>
                  <a:srgbClr val="000000"/>
                </a:solidFill>
                <a:latin typeface="Menlo"/>
                <a:ea typeface="Menlo"/>
              </a:rPr>
              <a:t>2</a:t>
            </a:r>
            <a:r>
              <a:rPr b="0" lang="en-US" sz="1800" spc="-100" strike="noStrike">
                <a:solidFill>
                  <a:srgbClr val="000000"/>
                </a:solidFill>
                <a:latin typeface="Menlo"/>
                <a:ea typeface="Menlo"/>
              </a:rPr>
              <a:t>层连边，权值为在这个点购买的费用</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从第</a:t>
            </a:r>
            <a:r>
              <a:rPr b="0" lang="en-US" sz="1800" spc="-100" strike="noStrike">
                <a:solidFill>
                  <a:srgbClr val="000000"/>
                </a:solidFill>
                <a:latin typeface="Menlo"/>
                <a:ea typeface="Menlo"/>
              </a:rPr>
              <a:t>2</a:t>
            </a:r>
            <a:r>
              <a:rPr b="0" lang="en-US" sz="1800" spc="-100" strike="noStrike">
                <a:solidFill>
                  <a:srgbClr val="000000"/>
                </a:solidFill>
                <a:latin typeface="Menlo"/>
                <a:ea typeface="Menlo"/>
              </a:rPr>
              <a:t>层图到第</a:t>
            </a:r>
            <a:r>
              <a:rPr b="0" lang="en-US" sz="1800" spc="-100" strike="noStrike">
                <a:solidFill>
                  <a:srgbClr val="000000"/>
                </a:solidFill>
                <a:latin typeface="Menlo"/>
                <a:ea typeface="Menlo"/>
              </a:rPr>
              <a:t>3</a:t>
            </a:r>
            <a:r>
              <a:rPr b="0" lang="en-US" sz="1800" spc="-100" strike="noStrike">
                <a:solidFill>
                  <a:srgbClr val="000000"/>
                </a:solidFill>
                <a:latin typeface="Menlo"/>
                <a:ea typeface="Menlo"/>
              </a:rPr>
              <a:t>层图对应售卖，同理连边，权值为负的费用</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由于移动不需要费用，三层图内部的边权为</a:t>
            </a:r>
            <a:r>
              <a:rPr b="0" lang="en-US" sz="1800" spc="-100" strike="noStrike">
                <a:solidFill>
                  <a:srgbClr val="000000"/>
                </a:solidFill>
                <a:latin typeface="Menlo"/>
                <a:ea typeface="Menlo"/>
              </a:rPr>
              <a:t>0</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之后求出来的最短路，层内部的对应移动，跨层的对应购买或者售卖操作</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504000" y="876240"/>
            <a:ext cx="9071280" cy="48672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INF</a:t>
            </a:r>
            <a:endParaRPr b="0" lang="en-US" sz="3200" spc="-1" strike="noStrike">
              <a:latin typeface="Arial"/>
            </a:endParaRPr>
          </a:p>
        </p:txBody>
      </p:sp>
      <p:sp>
        <p:nvSpPr>
          <p:cNvPr id="247"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在图论中有时需要表示边权，对于未连通的边，可以将其边权视为无限大</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在编程时需要将其赋值为一个数据范围外的特殊值</a:t>
            </a:r>
            <a:endParaRPr b="0" lang="en-US" sz="1800" spc="-1" strike="noStrike">
              <a:latin typeface="Arial"/>
            </a:endParaRPr>
          </a:p>
          <a:p>
            <a:pPr>
              <a:lnSpc>
                <a:spcPct val="100000"/>
              </a:lnSpc>
              <a:spcBef>
                <a:spcPts val="1001"/>
              </a:spcBef>
            </a:pP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-1</a:t>
            </a:r>
            <a:r>
              <a:rPr b="0" lang="en-US" sz="1800" spc="-100" strike="noStrike">
                <a:solidFill>
                  <a:srgbClr val="000000"/>
                </a:solidFill>
                <a:latin typeface="Menlo"/>
                <a:ea typeface="Menlo"/>
              </a:rPr>
              <a:t>：非负权值时通用，但是每次需要做特判，可以</a:t>
            </a:r>
            <a:r>
              <a:rPr b="0" lang="en-US" sz="1800" spc="-100" strike="noStrike">
                <a:solidFill>
                  <a:srgbClr val="000000"/>
                </a:solidFill>
                <a:latin typeface="Menlo"/>
                <a:ea typeface="Menlo"/>
              </a:rPr>
              <a:t>memset</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0x7fffffff</a:t>
            </a:r>
            <a:r>
              <a:rPr b="0" lang="en-US" sz="1800" spc="-100" strike="noStrike">
                <a:solidFill>
                  <a:srgbClr val="000000"/>
                </a:solidFill>
                <a:latin typeface="Menlo"/>
                <a:ea typeface="Menlo"/>
              </a:rPr>
              <a:t>：理论上最大，但是相加会溢出，仍然要特判</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0x3fffffff</a:t>
            </a:r>
            <a:r>
              <a:rPr b="0" lang="en-US" sz="1800" spc="-100" strike="noStrike">
                <a:solidFill>
                  <a:srgbClr val="000000"/>
                </a:solidFill>
                <a:latin typeface="Menlo"/>
                <a:ea typeface="Menlo"/>
              </a:rPr>
              <a:t>：较大，好处是两个</a:t>
            </a:r>
            <a:r>
              <a:rPr b="0" lang="en-US" sz="1800" spc="-100" strike="noStrike">
                <a:solidFill>
                  <a:srgbClr val="000000"/>
                </a:solidFill>
                <a:latin typeface="Menlo"/>
                <a:ea typeface="Menlo"/>
              </a:rPr>
              <a:t>INF</a:t>
            </a:r>
            <a:r>
              <a:rPr b="0" lang="en-US" sz="1800" spc="-100" strike="noStrike">
                <a:solidFill>
                  <a:srgbClr val="000000"/>
                </a:solidFill>
                <a:latin typeface="Menlo"/>
                <a:ea typeface="Menlo"/>
              </a:rPr>
              <a:t>相加不会溢出，</a:t>
            </a:r>
            <a:r>
              <a:rPr b="0" lang="en-US" sz="1800" spc="-100" strike="noStrike">
                <a:solidFill>
                  <a:srgbClr val="000000"/>
                </a:solidFill>
                <a:latin typeface="Menlo"/>
                <a:ea typeface="Menlo"/>
              </a:rPr>
              <a:t>min(INF, INF+INF)=INF</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0x3f3f3f3f</a:t>
            </a:r>
            <a:r>
              <a:rPr b="0" lang="en-US" sz="1800" spc="-100" strike="noStrike">
                <a:solidFill>
                  <a:srgbClr val="000000"/>
                </a:solidFill>
                <a:latin typeface="Menlo"/>
                <a:ea typeface="Menlo"/>
              </a:rPr>
              <a:t>：较大，相加不会溢出，可以</a:t>
            </a:r>
            <a:r>
              <a:rPr b="0" lang="en-US" sz="1800" spc="-100" strike="noStrike">
                <a:solidFill>
                  <a:srgbClr val="000000"/>
                </a:solidFill>
                <a:latin typeface="Menlo"/>
                <a:ea typeface="Menlo"/>
              </a:rPr>
              <a:t>memset</a:t>
            </a:r>
            <a:r>
              <a:rPr b="0" lang="en-US" sz="1800" spc="-100" strike="noStrike">
                <a:solidFill>
                  <a:srgbClr val="000000"/>
                </a:solidFill>
                <a:latin typeface="Menlo"/>
                <a:ea typeface="Menlo"/>
              </a:rPr>
              <a:t>，最常使用</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注意数据范围，图论题常常需要</a:t>
            </a:r>
            <a:r>
              <a:rPr b="0" lang="en-US" sz="1800" spc="-100" strike="noStrike">
                <a:solidFill>
                  <a:srgbClr val="000000"/>
                </a:solidFill>
                <a:latin typeface="Menlo"/>
                <a:ea typeface="Menlo"/>
              </a:rPr>
              <a:t>long long</a:t>
            </a:r>
            <a:r>
              <a:rPr b="0" lang="en-US" sz="1800" spc="-100" strike="noStrike">
                <a:solidFill>
                  <a:srgbClr val="000000"/>
                </a:solidFill>
                <a:latin typeface="Menlo"/>
                <a:ea typeface="Menlo"/>
              </a:rPr>
              <a:t>，对应的为</a:t>
            </a:r>
            <a:r>
              <a:rPr b="0" lang="en-US" sz="1800" spc="-100" strike="noStrike">
                <a:solidFill>
                  <a:srgbClr val="000000"/>
                </a:solidFill>
                <a:latin typeface="Menlo"/>
                <a:ea typeface="Menlo"/>
              </a:rPr>
              <a:t>0x3f3f3f3f3f3f3f3fLL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名词解释</a:t>
            </a:r>
            <a:endParaRPr b="0" lang="en-US" sz="3200" spc="-1" strike="noStrike">
              <a:latin typeface="Arial"/>
            </a:endParaRPr>
          </a:p>
        </p:txBody>
      </p:sp>
      <p:sp>
        <p:nvSpPr>
          <p:cNvPr id="249" name="CustomShape 2"/>
          <p:cNvSpPr/>
          <p:nvPr/>
        </p:nvSpPr>
        <p:spPr>
          <a:xfrm>
            <a:off x="504000" y="1674000"/>
            <a:ext cx="9071280" cy="3293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（点的）度：对于无向图，和某个点相连的边条数</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入度：对于有向图，终点是该点的边条数</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SimHei"/>
                <a:ea typeface="SimHei"/>
              </a:rPr>
              <a:t>出度：</a:t>
            </a:r>
            <a:r>
              <a:rPr b="0" lang="en-US" sz="1800" spc="-100" strike="noStrike">
                <a:solidFill>
                  <a:srgbClr val="000000"/>
                </a:solidFill>
                <a:latin typeface="Menlo"/>
                <a:ea typeface="Menlo"/>
              </a:rPr>
              <a:t>对于有向图，起点是该点的边条数</a:t>
            </a:r>
            <a:br/>
            <a:r>
              <a:rPr b="0" lang="en-US" sz="1800" spc="-100" strike="noStrike">
                <a:solidFill>
                  <a:srgbClr val="000000"/>
                </a:solidFill>
                <a:latin typeface="Menlo"/>
                <a:ea typeface="Menlo"/>
              </a:rPr>
              <a:t> </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（两点间）路径：从起点点依次沿着边移动到下一个点，直到终点所经过的点和</a:t>
            </a:r>
            <a:r>
              <a:rPr b="0" lang="en-US" sz="1800" spc="-100" strike="noStrike">
                <a:solidFill>
                  <a:srgbClr val="000000"/>
                </a:solidFill>
                <a:latin typeface="Menlo"/>
                <a:ea typeface="Menlo"/>
              </a:rPr>
              <a:t>/</a:t>
            </a:r>
            <a:r>
              <a:rPr b="0" lang="en-US" sz="1800" spc="-100" strike="noStrike">
                <a:solidFill>
                  <a:srgbClr val="000000"/>
                </a:solidFill>
                <a:latin typeface="Menlo"/>
                <a:ea typeface="Menlo"/>
              </a:rPr>
              <a:t>或边</a:t>
            </a:r>
            <a:br/>
            <a:r>
              <a:rPr b="0" lang="en-US" sz="1800" spc="-100" strike="noStrike">
                <a:solidFill>
                  <a:srgbClr val="000000"/>
                </a:solidFill>
                <a:latin typeface="Menlo"/>
                <a:ea typeface="Menlo"/>
              </a:rPr>
              <a:t>若为有向图要求只能从边的起点移动到边的终点</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圈：从一个点出发到自己的路径，常常被称作环</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有向无环图（</a:t>
            </a:r>
            <a:r>
              <a:rPr b="0" lang="en-US" sz="1800" spc="-100" strike="noStrike">
                <a:solidFill>
                  <a:srgbClr val="000000"/>
                </a:solidFill>
                <a:latin typeface="Menlo"/>
                <a:ea typeface="Menlo"/>
              </a:rPr>
              <a:t>DAG</a:t>
            </a:r>
            <a:r>
              <a:rPr b="0" lang="en-US" sz="1800" spc="-100" strike="noStrike">
                <a:solidFill>
                  <a:srgbClr val="000000"/>
                </a:solidFill>
                <a:latin typeface="Menlo"/>
                <a:ea typeface="Menlo"/>
              </a:rPr>
              <a:t>）：不含有环的有向图</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image5.png" descr=""/>
          <p:cNvPicPr/>
          <p:nvPr/>
        </p:nvPicPr>
        <p:blipFill>
          <a:blip r:embed="rId1"/>
          <a:stretch/>
        </p:blipFill>
        <p:spPr>
          <a:xfrm>
            <a:off x="2145240" y="1674000"/>
            <a:ext cx="1143360" cy="3725640"/>
          </a:xfrm>
          <a:prstGeom prst="rect">
            <a:avLst/>
          </a:prstGeom>
          <a:ln w="12600">
            <a:noFill/>
          </a:ln>
        </p:spPr>
      </p:pic>
      <p:pic>
        <p:nvPicPr>
          <p:cNvPr id="251" name="image6.png" descr=""/>
          <p:cNvPicPr/>
          <p:nvPr/>
        </p:nvPicPr>
        <p:blipFill>
          <a:blip r:embed="rId2"/>
          <a:stretch/>
        </p:blipFill>
        <p:spPr>
          <a:xfrm>
            <a:off x="7345800" y="1674000"/>
            <a:ext cx="1437840" cy="3725640"/>
          </a:xfrm>
          <a:prstGeom prst="rect">
            <a:avLst/>
          </a:prstGeom>
          <a:ln w="12600">
            <a:noFill/>
          </a:ln>
        </p:spPr>
      </p:pic>
      <p:pic>
        <p:nvPicPr>
          <p:cNvPr id="252" name="image7.png" descr=""/>
          <p:cNvPicPr/>
          <p:nvPr/>
        </p:nvPicPr>
        <p:blipFill>
          <a:blip r:embed="rId3"/>
          <a:stretch/>
        </p:blipFill>
        <p:spPr>
          <a:xfrm>
            <a:off x="4296600" y="1899360"/>
            <a:ext cx="2041200" cy="3068280"/>
          </a:xfrm>
          <a:prstGeom prst="rect">
            <a:avLst/>
          </a:prstGeom>
          <a:ln w="126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拓扑排序</a:t>
            </a:r>
            <a:endParaRPr b="0" lang="en-US" sz="3200" spc="-1" strike="noStrike">
              <a:latin typeface="Arial"/>
            </a:endParaRPr>
          </a:p>
        </p:txBody>
      </p:sp>
      <p:sp>
        <p:nvSpPr>
          <p:cNvPr id="254"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和数组的排序没什么关系</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对</a:t>
            </a:r>
            <a:r>
              <a:rPr b="0" lang="en-US" sz="1800" spc="-100" strike="noStrike">
                <a:solidFill>
                  <a:srgbClr val="000000"/>
                </a:solidFill>
                <a:latin typeface="Menlo"/>
                <a:ea typeface="Menlo"/>
              </a:rPr>
              <a:t>DAG</a:t>
            </a:r>
            <a:r>
              <a:rPr b="0" lang="en-US" sz="1800" spc="-100" strike="noStrike">
                <a:solidFill>
                  <a:srgbClr val="000000"/>
                </a:solidFill>
                <a:latin typeface="Menlo"/>
                <a:ea typeface="Menlo"/>
              </a:rPr>
              <a:t>的顶点进行排序，结果要求</a:t>
            </a:r>
            <a:endParaRPr b="0" lang="en-US" sz="1800" spc="-1" strike="noStrike">
              <a:latin typeface="Arial"/>
            </a:endParaRPr>
          </a:p>
          <a:p>
            <a:pPr lvl="1" marL="864000" indent="-323640">
              <a:lnSpc>
                <a:spcPct val="100000"/>
              </a:lnSpc>
              <a:spcBef>
                <a:spcPts val="799"/>
              </a:spcBef>
              <a:buClr>
                <a:srgbClr val="000000"/>
              </a:buClr>
              <a:buSzPct val="75000"/>
              <a:buFont typeface="Symbol"/>
              <a:buChar char="-"/>
            </a:pPr>
            <a:r>
              <a:rPr b="0" lang="en-US" sz="1800" spc="-100" strike="noStrike">
                <a:solidFill>
                  <a:srgbClr val="000000"/>
                </a:solidFill>
                <a:latin typeface="Menlo"/>
                <a:ea typeface="Menlo"/>
              </a:rPr>
              <a:t>每个顶点出现且仅出现一次</a:t>
            </a:r>
            <a:endParaRPr b="0" lang="en-US" sz="1800" spc="-1" strike="noStrike">
              <a:latin typeface="Arial"/>
            </a:endParaRPr>
          </a:p>
          <a:p>
            <a:pPr lvl="1" marL="864000" indent="-323640">
              <a:lnSpc>
                <a:spcPct val="100000"/>
              </a:lnSpc>
              <a:spcBef>
                <a:spcPts val="799"/>
              </a:spcBef>
              <a:buClr>
                <a:srgbClr val="000000"/>
              </a:buClr>
              <a:buSzPct val="75000"/>
              <a:buFont typeface="Symbol"/>
              <a:buChar char="-"/>
            </a:pPr>
            <a:r>
              <a:rPr b="0" lang="en-US" sz="1800" spc="-100" strike="noStrike">
                <a:solidFill>
                  <a:srgbClr val="000000"/>
                </a:solidFill>
                <a:latin typeface="Menlo"/>
                <a:ea typeface="Menlo"/>
              </a:rPr>
              <a:t>对于顶点对</a:t>
            </a:r>
            <a:r>
              <a:rPr b="0" lang="en-US" sz="1800" spc="-100" strike="noStrike">
                <a:solidFill>
                  <a:srgbClr val="000000"/>
                </a:solidFill>
                <a:latin typeface="Menlo"/>
                <a:ea typeface="Menlo"/>
              </a:rPr>
              <a:t>(u,v)</a:t>
            </a:r>
            <a:r>
              <a:rPr b="0" lang="en-US" sz="1800" spc="-100" strike="noStrike">
                <a:solidFill>
                  <a:srgbClr val="000000"/>
                </a:solidFill>
                <a:latin typeface="Menlo"/>
                <a:ea typeface="Menlo"/>
              </a:rPr>
              <a:t>，若排序后</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在</a:t>
            </a:r>
            <a:r>
              <a:rPr b="0" lang="en-US" sz="1800" spc="-100" strike="noStrike">
                <a:solidFill>
                  <a:srgbClr val="000000"/>
                </a:solidFill>
                <a:latin typeface="Menlo"/>
                <a:ea typeface="Menlo"/>
              </a:rPr>
              <a:t>v</a:t>
            </a:r>
            <a:r>
              <a:rPr b="0" lang="en-US" sz="1800" spc="-100" strike="noStrike">
                <a:solidFill>
                  <a:srgbClr val="000000"/>
                </a:solidFill>
                <a:latin typeface="Menlo"/>
                <a:ea typeface="Menlo"/>
              </a:rPr>
              <a:t>前，则不存在</a:t>
            </a:r>
            <a:r>
              <a:rPr b="0" lang="en-US" sz="1800" spc="-100" strike="noStrike">
                <a:solidFill>
                  <a:srgbClr val="000000"/>
                </a:solidFill>
                <a:latin typeface="Menlo"/>
                <a:ea typeface="Menlo"/>
              </a:rPr>
              <a:t>v</a:t>
            </a:r>
            <a:r>
              <a:rPr b="0" lang="en-US" sz="1800" spc="-100" strike="noStrike">
                <a:solidFill>
                  <a:srgbClr val="000000"/>
                </a:solidFill>
                <a:latin typeface="Menlo"/>
                <a:ea typeface="Menlo"/>
              </a:rPr>
              <a:t>到</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的路径</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可以理解为，能够到达某个顶点</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的所有点都在</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前面出现的一种访问顺序</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一般是随着排序过程处理节点的信息，不需要显式得出结果</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504000" y="875160"/>
            <a:ext cx="9071280" cy="48816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3200" spc="-1" strike="noStrike">
                <a:solidFill>
                  <a:srgbClr val="000000"/>
                </a:solidFill>
                <a:latin typeface="Menlo"/>
                <a:ea typeface="Menlo"/>
              </a:rPr>
              <a:t>算法流程</a:t>
            </a:r>
            <a:endParaRPr b="0" lang="en-US" sz="3200" spc="-1" strike="noStrike">
              <a:latin typeface="Arial"/>
            </a:endParaRPr>
          </a:p>
        </p:txBody>
      </p:sp>
      <p:sp>
        <p:nvSpPr>
          <p:cNvPr id="256" name="CustomShape 2"/>
          <p:cNvSpPr/>
          <p:nvPr/>
        </p:nvSpPr>
        <p:spPr>
          <a:xfrm>
            <a:off x="504000" y="1674000"/>
            <a:ext cx="9071280" cy="3725640"/>
          </a:xfrm>
          <a:prstGeom prst="rect">
            <a:avLst/>
          </a:prstGeom>
          <a:noFill/>
          <a:ln w="12600">
            <a:noFill/>
          </a:ln>
        </p:spPr>
        <p:style>
          <a:lnRef idx="0"/>
          <a:fillRef idx="0"/>
          <a:effectRef idx="0"/>
          <a:fontRef idx="minor"/>
        </p:style>
        <p:txBody>
          <a:bodyPr lIns="0" rIns="0" tIns="0" bIns="0">
            <a:normAutofit/>
          </a:bodyPr>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首先在建图时记录每个点的入度</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建立一个队列，把接下来需要访问的点加入队列</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最开始时所有入度为</a:t>
            </a:r>
            <a:r>
              <a:rPr b="0" lang="en-US" sz="1800" spc="-100" strike="noStrike">
                <a:solidFill>
                  <a:srgbClr val="000000"/>
                </a:solidFill>
                <a:latin typeface="Menlo"/>
                <a:ea typeface="Menlo"/>
              </a:rPr>
              <a:t>0</a:t>
            </a:r>
            <a:r>
              <a:rPr b="0" lang="en-US" sz="1800" spc="-100" strike="noStrike">
                <a:solidFill>
                  <a:srgbClr val="000000"/>
                </a:solidFill>
                <a:latin typeface="Menlo"/>
                <a:ea typeface="Menlo"/>
              </a:rPr>
              <a:t>的点都可以访问，加入队列</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依次从队列中取出每个点</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，枚举其出边，边的终点设为</a:t>
            </a:r>
            <a:r>
              <a:rPr b="0" lang="en-US" sz="1800" spc="-100" strike="noStrike">
                <a:solidFill>
                  <a:srgbClr val="000000"/>
                </a:solidFill>
                <a:latin typeface="Menlo"/>
                <a:ea typeface="Menlo"/>
              </a:rPr>
              <a:t>v</a:t>
            </a:r>
            <a:endParaRPr b="0" lang="en-US" sz="1800" spc="-1" strike="noStrike">
              <a:latin typeface="Arial"/>
            </a:endParaRPr>
          </a:p>
          <a:p>
            <a:pPr lvl="1" marL="864000" indent="-323640">
              <a:lnSpc>
                <a:spcPct val="100000"/>
              </a:lnSpc>
              <a:spcBef>
                <a:spcPts val="799"/>
              </a:spcBef>
              <a:buClr>
                <a:srgbClr val="000000"/>
              </a:buClr>
              <a:buSzPct val="75000"/>
              <a:buFont typeface="Symbol"/>
              <a:buChar char="-"/>
            </a:pPr>
            <a:r>
              <a:rPr b="0" lang="en-US" sz="1800" spc="-100" strike="noStrike">
                <a:solidFill>
                  <a:srgbClr val="000000"/>
                </a:solidFill>
                <a:latin typeface="Menlo"/>
                <a:ea typeface="Menlo"/>
              </a:rPr>
              <a:t>此处进行各种</a:t>
            </a:r>
            <a:r>
              <a:rPr b="0" lang="en-US" sz="1800" spc="-100" strike="noStrike">
                <a:solidFill>
                  <a:srgbClr val="000000"/>
                </a:solidFill>
                <a:latin typeface="Menlo"/>
                <a:ea typeface="Menlo"/>
              </a:rPr>
              <a:t>u-&gt;v</a:t>
            </a:r>
            <a:r>
              <a:rPr b="0" lang="en-US" sz="1800" spc="-100" strike="noStrike">
                <a:solidFill>
                  <a:srgbClr val="000000"/>
                </a:solidFill>
                <a:latin typeface="Menlo"/>
                <a:ea typeface="Menlo"/>
              </a:rPr>
              <a:t>的信息更新</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因为</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信息已经计算过了，相当于从图中删去</a:t>
            </a:r>
            <a:r>
              <a:rPr b="0" lang="en-US" sz="1800" spc="-100" strike="noStrike">
                <a:solidFill>
                  <a:srgbClr val="000000"/>
                </a:solidFill>
                <a:latin typeface="Menlo"/>
                <a:ea typeface="Menlo"/>
              </a:rPr>
              <a:t>u</a:t>
            </a:r>
            <a:r>
              <a:rPr b="0" lang="en-US" sz="1800" spc="-100" strike="noStrike">
                <a:solidFill>
                  <a:srgbClr val="000000"/>
                </a:solidFill>
                <a:latin typeface="Menlo"/>
                <a:ea typeface="Menlo"/>
              </a:rPr>
              <a:t>，将其</a:t>
            </a:r>
            <a:r>
              <a:rPr b="0" lang="en-US" sz="1800" spc="-100" strike="noStrike">
                <a:solidFill>
                  <a:srgbClr val="000000"/>
                </a:solidFill>
                <a:latin typeface="Menlo"/>
                <a:ea typeface="Menlo"/>
              </a:rPr>
              <a:t>v</a:t>
            </a:r>
            <a:r>
              <a:rPr b="0" lang="en-US" sz="1800" spc="-100" strike="noStrike">
                <a:solidFill>
                  <a:srgbClr val="000000"/>
                </a:solidFill>
                <a:latin typeface="Menlo"/>
                <a:ea typeface="Menlo"/>
              </a:rPr>
              <a:t>入度</a:t>
            </a:r>
            <a:r>
              <a:rPr b="0" lang="en-US" sz="1800" spc="-100" strike="noStrike">
                <a:solidFill>
                  <a:srgbClr val="000000"/>
                </a:solidFill>
                <a:latin typeface="Menlo"/>
                <a:ea typeface="Menlo"/>
              </a:rPr>
              <a:t>-1</a:t>
            </a:r>
            <a:endParaRPr b="0" lang="en-US" sz="1800" spc="-1" strike="noStrike">
              <a:latin typeface="Arial"/>
            </a:endParaRPr>
          </a:p>
          <a:p>
            <a:pPr marL="432000" indent="-323640">
              <a:lnSpc>
                <a:spcPct val="100000"/>
              </a:lnSpc>
              <a:spcBef>
                <a:spcPts val="1001"/>
              </a:spcBef>
              <a:buClr>
                <a:srgbClr val="000000"/>
              </a:buClr>
              <a:buSzPct val="45000"/>
              <a:buFont typeface="Wingdings" charset="2"/>
              <a:buChar char=""/>
            </a:pPr>
            <a:r>
              <a:rPr b="0" lang="en-US" sz="1800" spc="-100" strike="noStrike">
                <a:solidFill>
                  <a:srgbClr val="000000"/>
                </a:solidFill>
                <a:latin typeface="Menlo"/>
                <a:ea typeface="Menlo"/>
              </a:rPr>
              <a:t>此时</a:t>
            </a:r>
            <a:r>
              <a:rPr b="0" lang="en-US" sz="1800" spc="-100" strike="noStrike">
                <a:solidFill>
                  <a:srgbClr val="000000"/>
                </a:solidFill>
                <a:latin typeface="Menlo"/>
                <a:ea typeface="Menlo"/>
              </a:rPr>
              <a:t>v</a:t>
            </a:r>
            <a:r>
              <a:rPr b="0" lang="en-US" sz="1800" spc="-100" strike="noStrike">
                <a:solidFill>
                  <a:srgbClr val="000000"/>
                </a:solidFill>
                <a:latin typeface="Menlo"/>
                <a:ea typeface="Menlo"/>
              </a:rPr>
              <a:t>若入度为</a:t>
            </a:r>
            <a:r>
              <a:rPr b="0" lang="en-US" sz="1800" spc="-100" strike="noStrike">
                <a:solidFill>
                  <a:srgbClr val="000000"/>
                </a:solidFill>
                <a:latin typeface="Menlo"/>
                <a:ea typeface="Menlo"/>
              </a:rPr>
              <a:t>0</a:t>
            </a:r>
            <a:r>
              <a:rPr b="0" lang="en-US" sz="1800" spc="-100" strike="noStrike">
                <a:solidFill>
                  <a:srgbClr val="000000"/>
                </a:solidFill>
                <a:latin typeface="Menlo"/>
                <a:ea typeface="Menlo"/>
              </a:rPr>
              <a:t>则说明前置信息处理完成，加入队列</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TotalTime>
  <Application>LibreOffice/6.2.5.2$MacOSX_X86_64 LibreOffice_project/1ec314fa52f458adc18c4f025c545a4e8b22c159</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zh-CN</dc:language>
  <cp:lastModifiedBy/>
  <dcterms:modified xsi:type="dcterms:W3CDTF">2019-07-29T11:49:42Z</dcterms:modified>
  <cp:revision>2</cp:revision>
  <dc:subject/>
  <dc:title/>
</cp:coreProperties>
</file>